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585" r:id="rId2"/>
  </p:sldIdLst>
  <p:sldSz cx="17279938" cy="17279938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442" userDrawn="1">
          <p15:clr>
            <a:srgbClr val="A4A3A4"/>
          </p15:clr>
        </p15:guide>
        <p15:guide id="2" pos="5443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8F70F7A-F480-D527-C187-F0587CA1A28A}" name="Sérvio Túlio Teixeira e Silva" initials="STTeS" userId="27baa45cd6a3a3a3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DF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9A4DFB-550F-4629-B302-B0274EDB12E7}" v="17" dt="2022-09-27T01:45:29.6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77" autoAdjust="0"/>
    <p:restoredTop sz="92296" autoAdjust="0"/>
  </p:normalViewPr>
  <p:slideViewPr>
    <p:cSldViewPr snapToGrid="0">
      <p:cViewPr varScale="1">
        <p:scale>
          <a:sx n="42" d="100"/>
          <a:sy n="42" d="100"/>
        </p:scale>
        <p:origin x="3006" y="102"/>
      </p:cViewPr>
      <p:guideLst>
        <p:guide orient="horz" pos="5442"/>
        <p:guide pos="5443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microsoft.com/office/2018/10/relationships/authors" Target="authors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996" y="2827991"/>
            <a:ext cx="14687947" cy="6015978"/>
          </a:xfrm>
        </p:spPr>
        <p:txBody>
          <a:bodyPr anchor="b"/>
          <a:lstStyle>
            <a:lvl1pPr algn="ctr">
              <a:defRPr sz="1133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59992" y="9075969"/>
            <a:ext cx="12959954" cy="4171984"/>
          </a:xfrm>
        </p:spPr>
        <p:txBody>
          <a:bodyPr/>
          <a:lstStyle>
            <a:lvl1pPr marL="0" indent="0" algn="ctr">
              <a:buNone/>
              <a:defRPr sz="4536"/>
            </a:lvl1pPr>
            <a:lvl2pPr marL="864017" indent="0" algn="ctr">
              <a:buNone/>
              <a:defRPr sz="3780"/>
            </a:lvl2pPr>
            <a:lvl3pPr marL="1728033" indent="0" algn="ctr">
              <a:buNone/>
              <a:defRPr sz="3402"/>
            </a:lvl3pPr>
            <a:lvl4pPr marL="2592050" indent="0" algn="ctr">
              <a:buNone/>
              <a:defRPr sz="3024"/>
            </a:lvl4pPr>
            <a:lvl5pPr marL="3456066" indent="0" algn="ctr">
              <a:buNone/>
              <a:defRPr sz="3024"/>
            </a:lvl5pPr>
            <a:lvl6pPr marL="4320083" indent="0" algn="ctr">
              <a:buNone/>
              <a:defRPr sz="3024"/>
            </a:lvl6pPr>
            <a:lvl7pPr marL="5184099" indent="0" algn="ctr">
              <a:buNone/>
              <a:defRPr sz="3024"/>
            </a:lvl7pPr>
            <a:lvl8pPr marL="6048116" indent="0" algn="ctr">
              <a:buNone/>
              <a:defRPr sz="3024"/>
            </a:lvl8pPr>
            <a:lvl9pPr marL="6912132" indent="0" algn="ctr">
              <a:buNone/>
              <a:defRPr sz="3024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6631-09E2-4C3A-BAE3-34FEDBF131DD}" type="datetimeFigureOut">
              <a:rPr lang="pt-BR" smtClean="0"/>
              <a:t>18/12/2023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F641-E2BE-4A08-9B5B-B140D03BE22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1745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6631-09E2-4C3A-BAE3-34FEDBF131DD}" type="datetimeFigureOut">
              <a:rPr lang="pt-BR" smtClean="0"/>
              <a:t>18/12/2023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F641-E2BE-4A08-9B5B-B140D03BE22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055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365956" y="919997"/>
            <a:ext cx="3725987" cy="1464394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87997" y="919997"/>
            <a:ext cx="10961961" cy="14643949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6631-09E2-4C3A-BAE3-34FEDBF131DD}" type="datetimeFigureOut">
              <a:rPr lang="pt-BR" smtClean="0"/>
              <a:t>18/12/2023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F641-E2BE-4A08-9B5B-B140D03BE22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9868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rpo texto - Tema Azu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0EF0C6D5-98C9-4215-8F69-45AADAB965D9}"/>
              </a:ext>
            </a:extLst>
          </p:cNvPr>
          <p:cNvSpPr/>
          <p:nvPr userDrawn="1"/>
        </p:nvSpPr>
        <p:spPr>
          <a:xfrm>
            <a:off x="0" y="0"/>
            <a:ext cx="17279938" cy="1745369"/>
          </a:xfrm>
          <a:prstGeom prst="rect">
            <a:avLst/>
          </a:prstGeom>
          <a:gradFill>
            <a:gsLst>
              <a:gs pos="0">
                <a:schemeClr val="bg1"/>
              </a:gs>
              <a:gs pos="40000">
                <a:schemeClr val="bg1">
                  <a:lumMod val="95000"/>
                </a:schemeClr>
              </a:gs>
              <a:gs pos="99000">
                <a:schemeClr val="tx1">
                  <a:lumMod val="20000"/>
                  <a:lumOff val="80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2551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73254" y="1745369"/>
            <a:ext cx="16635489" cy="14829619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ts val="3402"/>
              </a:lnSpc>
              <a:spcBef>
                <a:spcPts val="0"/>
              </a:spcBef>
              <a:spcAft>
                <a:spcPts val="638"/>
              </a:spcAft>
              <a:buNone/>
              <a:defRPr sz="2835" b="0">
                <a:solidFill>
                  <a:schemeClr val="tx1">
                    <a:lumMod val="50000"/>
                  </a:schemeClr>
                </a:solidFill>
              </a:defRPr>
            </a:lvl1pPr>
            <a:lvl2pPr marL="381369" indent="0">
              <a:lnSpc>
                <a:spcPts val="2551"/>
              </a:lnSpc>
              <a:spcBef>
                <a:spcPts val="0"/>
              </a:spcBef>
              <a:buNone/>
              <a:defRPr sz="2835" b="1">
                <a:solidFill>
                  <a:schemeClr val="tx1">
                    <a:lumMod val="50000"/>
                  </a:schemeClr>
                </a:solidFill>
              </a:defRPr>
            </a:lvl2pPr>
            <a:lvl3pPr marL="381369" indent="0">
              <a:lnSpc>
                <a:spcPts val="2551"/>
              </a:lnSpc>
              <a:spcBef>
                <a:spcPts val="0"/>
              </a:spcBef>
              <a:buNone/>
              <a:defRPr sz="2835">
                <a:solidFill>
                  <a:schemeClr val="tx1">
                    <a:lumMod val="50000"/>
                  </a:schemeClr>
                </a:solidFill>
              </a:defRPr>
            </a:lvl3pPr>
            <a:lvl4pPr marL="381369" indent="0">
              <a:lnSpc>
                <a:spcPts val="2551"/>
              </a:lnSpc>
              <a:spcBef>
                <a:spcPts val="0"/>
              </a:spcBef>
              <a:buNone/>
              <a:defRPr sz="2835" b="1">
                <a:solidFill>
                  <a:schemeClr val="tx1">
                    <a:lumMod val="50000"/>
                  </a:schemeClr>
                </a:solidFill>
              </a:defRPr>
            </a:lvl4pPr>
            <a:lvl5pPr marL="381369" indent="0">
              <a:lnSpc>
                <a:spcPts val="2551"/>
              </a:lnSpc>
              <a:spcBef>
                <a:spcPts val="0"/>
              </a:spcBef>
              <a:buNone/>
              <a:defRPr sz="2835">
                <a:solidFill>
                  <a:schemeClr val="tx1">
                    <a:lumMod val="50000"/>
                  </a:schemeClr>
                </a:solidFill>
              </a:defRPr>
            </a:lvl5pPr>
          </a:lstStyle>
          <a:p>
            <a:pPr lvl="0"/>
            <a:r>
              <a:rPr lang="pt-BR" noProof="0" dirty="0"/>
              <a:t>Clique para editar o texto</a:t>
            </a:r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6424946" y="16667941"/>
            <a:ext cx="797997" cy="5719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7" smtClean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4BA1E4B0-DFBF-4614-9E69-8E4FAD4CC2E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pic>
        <p:nvPicPr>
          <p:cNvPr id="23" name="Imagem 22">
            <a:extLst>
              <a:ext uri="{FF2B5EF4-FFF2-40B4-BE49-F238E27FC236}">
                <a16:creationId xmlns:a16="http://schemas.microsoft.com/office/drawing/2014/main" id="{5273193A-2CB2-4B75-8F2A-CC0200781B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28" r="19035" b="38617"/>
          <a:stretch/>
        </p:blipFill>
        <p:spPr>
          <a:xfrm>
            <a:off x="0" y="53029"/>
            <a:ext cx="1428815" cy="1382496"/>
          </a:xfrm>
          <a:prstGeom prst="rect">
            <a:avLst/>
          </a:prstGeom>
        </p:spPr>
      </p:pic>
      <p:sp>
        <p:nvSpPr>
          <p:cNvPr id="7" name="Title 5">
            <a:extLst>
              <a:ext uri="{FF2B5EF4-FFF2-40B4-BE49-F238E27FC236}">
                <a16:creationId xmlns:a16="http://schemas.microsoft.com/office/drawing/2014/main" id="{1C9AA064-63B0-4862-8C73-D6789BF306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8815" y="45693"/>
            <a:ext cx="14422308" cy="1128414"/>
          </a:xfrm>
          <a:prstGeom prst="rect">
            <a:avLst/>
          </a:prstGeom>
        </p:spPr>
        <p:txBody>
          <a:bodyPr vert="horz"/>
          <a:lstStyle>
            <a:lvl1pPr algn="l">
              <a:defRPr sz="3402" b="1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pt-BR" noProof="0" dirty="0"/>
              <a:t>Clique para editar o subtítulo do tópico</a:t>
            </a:r>
          </a:p>
        </p:txBody>
      </p:sp>
    </p:spTree>
    <p:extLst>
      <p:ext uri="{BB962C8B-B14F-4D97-AF65-F5344CB8AC3E}">
        <p14:creationId xmlns:p14="http://schemas.microsoft.com/office/powerpoint/2010/main" val="2368950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6631-09E2-4C3A-BAE3-34FEDBF131DD}" type="datetimeFigureOut">
              <a:rPr lang="pt-BR" smtClean="0"/>
              <a:t>18/12/2023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F641-E2BE-4A08-9B5B-B140D03BE22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90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8996" y="4307990"/>
            <a:ext cx="14903947" cy="7187973"/>
          </a:xfrm>
        </p:spPr>
        <p:txBody>
          <a:bodyPr anchor="b"/>
          <a:lstStyle>
            <a:lvl1pPr>
              <a:defRPr sz="1133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8996" y="11563964"/>
            <a:ext cx="14903947" cy="3779985"/>
          </a:xfrm>
        </p:spPr>
        <p:txBody>
          <a:bodyPr/>
          <a:lstStyle>
            <a:lvl1pPr marL="0" indent="0">
              <a:buNone/>
              <a:defRPr sz="4536">
                <a:solidFill>
                  <a:schemeClr val="tx1"/>
                </a:solidFill>
              </a:defRPr>
            </a:lvl1pPr>
            <a:lvl2pPr marL="86401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2pPr>
            <a:lvl3pPr marL="1728033" indent="0">
              <a:buNone/>
              <a:defRPr sz="3402">
                <a:solidFill>
                  <a:schemeClr val="tx1">
                    <a:tint val="75000"/>
                  </a:schemeClr>
                </a:solidFill>
              </a:defRPr>
            </a:lvl3pPr>
            <a:lvl4pPr marL="2592050" indent="0">
              <a:buNone/>
              <a:defRPr sz="3024">
                <a:solidFill>
                  <a:schemeClr val="tx1">
                    <a:tint val="75000"/>
                  </a:schemeClr>
                </a:solidFill>
              </a:defRPr>
            </a:lvl4pPr>
            <a:lvl5pPr marL="3456066" indent="0">
              <a:buNone/>
              <a:defRPr sz="3024">
                <a:solidFill>
                  <a:schemeClr val="tx1">
                    <a:tint val="75000"/>
                  </a:schemeClr>
                </a:solidFill>
              </a:defRPr>
            </a:lvl5pPr>
            <a:lvl6pPr marL="4320083" indent="0">
              <a:buNone/>
              <a:defRPr sz="3024">
                <a:solidFill>
                  <a:schemeClr val="tx1">
                    <a:tint val="75000"/>
                  </a:schemeClr>
                </a:solidFill>
              </a:defRPr>
            </a:lvl6pPr>
            <a:lvl7pPr marL="5184099" indent="0">
              <a:buNone/>
              <a:defRPr sz="3024">
                <a:solidFill>
                  <a:schemeClr val="tx1">
                    <a:tint val="75000"/>
                  </a:schemeClr>
                </a:solidFill>
              </a:defRPr>
            </a:lvl7pPr>
            <a:lvl8pPr marL="6048116" indent="0">
              <a:buNone/>
              <a:defRPr sz="3024">
                <a:solidFill>
                  <a:schemeClr val="tx1">
                    <a:tint val="75000"/>
                  </a:schemeClr>
                </a:solidFill>
              </a:defRPr>
            </a:lvl8pPr>
            <a:lvl9pPr marL="6912132" indent="0">
              <a:buNone/>
              <a:defRPr sz="30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6631-09E2-4C3A-BAE3-34FEDBF131DD}" type="datetimeFigureOut">
              <a:rPr lang="pt-BR" smtClean="0"/>
              <a:t>18/12/2023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F641-E2BE-4A08-9B5B-B140D03BE22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43817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7996" y="4599983"/>
            <a:ext cx="7343974" cy="1096396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47968" y="4599983"/>
            <a:ext cx="7343974" cy="1096396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6631-09E2-4C3A-BAE3-34FEDBF131DD}" type="datetimeFigureOut">
              <a:rPr lang="pt-BR" smtClean="0"/>
              <a:t>18/12/2023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F641-E2BE-4A08-9B5B-B140D03BE22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9011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246" y="920001"/>
            <a:ext cx="14903947" cy="333998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0248" y="4235986"/>
            <a:ext cx="7310223" cy="2075991"/>
          </a:xfrm>
        </p:spPr>
        <p:txBody>
          <a:bodyPr anchor="b"/>
          <a:lstStyle>
            <a:lvl1pPr marL="0" indent="0">
              <a:buNone/>
              <a:defRPr sz="4536" b="1"/>
            </a:lvl1pPr>
            <a:lvl2pPr marL="864017" indent="0">
              <a:buNone/>
              <a:defRPr sz="3780" b="1"/>
            </a:lvl2pPr>
            <a:lvl3pPr marL="1728033" indent="0">
              <a:buNone/>
              <a:defRPr sz="3402" b="1"/>
            </a:lvl3pPr>
            <a:lvl4pPr marL="2592050" indent="0">
              <a:buNone/>
              <a:defRPr sz="3024" b="1"/>
            </a:lvl4pPr>
            <a:lvl5pPr marL="3456066" indent="0">
              <a:buNone/>
              <a:defRPr sz="3024" b="1"/>
            </a:lvl5pPr>
            <a:lvl6pPr marL="4320083" indent="0">
              <a:buNone/>
              <a:defRPr sz="3024" b="1"/>
            </a:lvl6pPr>
            <a:lvl7pPr marL="5184099" indent="0">
              <a:buNone/>
              <a:defRPr sz="3024" b="1"/>
            </a:lvl7pPr>
            <a:lvl8pPr marL="6048116" indent="0">
              <a:buNone/>
              <a:defRPr sz="3024" b="1"/>
            </a:lvl8pPr>
            <a:lvl9pPr marL="6912132" indent="0">
              <a:buNone/>
              <a:defRPr sz="3024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90248" y="6311977"/>
            <a:ext cx="7310223" cy="928396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747970" y="4235986"/>
            <a:ext cx="7346224" cy="2075991"/>
          </a:xfrm>
        </p:spPr>
        <p:txBody>
          <a:bodyPr anchor="b"/>
          <a:lstStyle>
            <a:lvl1pPr marL="0" indent="0">
              <a:buNone/>
              <a:defRPr sz="4536" b="1"/>
            </a:lvl1pPr>
            <a:lvl2pPr marL="864017" indent="0">
              <a:buNone/>
              <a:defRPr sz="3780" b="1"/>
            </a:lvl2pPr>
            <a:lvl3pPr marL="1728033" indent="0">
              <a:buNone/>
              <a:defRPr sz="3402" b="1"/>
            </a:lvl3pPr>
            <a:lvl4pPr marL="2592050" indent="0">
              <a:buNone/>
              <a:defRPr sz="3024" b="1"/>
            </a:lvl4pPr>
            <a:lvl5pPr marL="3456066" indent="0">
              <a:buNone/>
              <a:defRPr sz="3024" b="1"/>
            </a:lvl5pPr>
            <a:lvl6pPr marL="4320083" indent="0">
              <a:buNone/>
              <a:defRPr sz="3024" b="1"/>
            </a:lvl6pPr>
            <a:lvl7pPr marL="5184099" indent="0">
              <a:buNone/>
              <a:defRPr sz="3024" b="1"/>
            </a:lvl7pPr>
            <a:lvl8pPr marL="6048116" indent="0">
              <a:buNone/>
              <a:defRPr sz="3024" b="1"/>
            </a:lvl8pPr>
            <a:lvl9pPr marL="6912132" indent="0">
              <a:buNone/>
              <a:defRPr sz="3024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747970" y="6311977"/>
            <a:ext cx="7346224" cy="928396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6631-09E2-4C3A-BAE3-34FEDBF131DD}" type="datetimeFigureOut">
              <a:rPr lang="pt-BR" smtClean="0"/>
              <a:t>18/12/2023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F641-E2BE-4A08-9B5B-B140D03BE22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8370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6631-09E2-4C3A-BAE3-34FEDBF131DD}" type="datetimeFigureOut">
              <a:rPr lang="pt-BR" smtClean="0"/>
              <a:t>18/12/2023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F641-E2BE-4A08-9B5B-B140D03BE22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75865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6631-09E2-4C3A-BAE3-34FEDBF131DD}" type="datetimeFigureOut">
              <a:rPr lang="pt-BR" smtClean="0"/>
              <a:t>18/12/2023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F641-E2BE-4A08-9B5B-B140D03BE22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53354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246" y="1151996"/>
            <a:ext cx="5573230" cy="4031986"/>
          </a:xfrm>
        </p:spPr>
        <p:txBody>
          <a:bodyPr anchor="b"/>
          <a:lstStyle>
            <a:lvl1pPr>
              <a:defRPr sz="604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6224" y="2487995"/>
            <a:ext cx="8747969" cy="12279956"/>
          </a:xfrm>
        </p:spPr>
        <p:txBody>
          <a:bodyPr/>
          <a:lstStyle>
            <a:lvl1pPr>
              <a:defRPr sz="6047"/>
            </a:lvl1pPr>
            <a:lvl2pPr>
              <a:defRPr sz="5291"/>
            </a:lvl2pPr>
            <a:lvl3pPr>
              <a:defRPr sz="4536"/>
            </a:lvl3pPr>
            <a:lvl4pPr>
              <a:defRPr sz="3780"/>
            </a:lvl4pPr>
            <a:lvl5pPr>
              <a:defRPr sz="3780"/>
            </a:lvl5pPr>
            <a:lvl6pPr>
              <a:defRPr sz="3780"/>
            </a:lvl6pPr>
            <a:lvl7pPr>
              <a:defRPr sz="3780"/>
            </a:lvl7pPr>
            <a:lvl8pPr>
              <a:defRPr sz="3780"/>
            </a:lvl8pPr>
            <a:lvl9pPr>
              <a:defRPr sz="378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0246" y="5183981"/>
            <a:ext cx="5573230" cy="9603967"/>
          </a:xfrm>
        </p:spPr>
        <p:txBody>
          <a:bodyPr/>
          <a:lstStyle>
            <a:lvl1pPr marL="0" indent="0">
              <a:buNone/>
              <a:defRPr sz="3024"/>
            </a:lvl1pPr>
            <a:lvl2pPr marL="864017" indent="0">
              <a:buNone/>
              <a:defRPr sz="2646"/>
            </a:lvl2pPr>
            <a:lvl3pPr marL="1728033" indent="0">
              <a:buNone/>
              <a:defRPr sz="2268"/>
            </a:lvl3pPr>
            <a:lvl4pPr marL="2592050" indent="0">
              <a:buNone/>
              <a:defRPr sz="1890"/>
            </a:lvl4pPr>
            <a:lvl5pPr marL="3456066" indent="0">
              <a:buNone/>
              <a:defRPr sz="1890"/>
            </a:lvl5pPr>
            <a:lvl6pPr marL="4320083" indent="0">
              <a:buNone/>
              <a:defRPr sz="1890"/>
            </a:lvl6pPr>
            <a:lvl7pPr marL="5184099" indent="0">
              <a:buNone/>
              <a:defRPr sz="1890"/>
            </a:lvl7pPr>
            <a:lvl8pPr marL="6048116" indent="0">
              <a:buNone/>
              <a:defRPr sz="1890"/>
            </a:lvl8pPr>
            <a:lvl9pPr marL="6912132" indent="0">
              <a:buNone/>
              <a:defRPr sz="189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6631-09E2-4C3A-BAE3-34FEDBF131DD}" type="datetimeFigureOut">
              <a:rPr lang="pt-BR" smtClean="0"/>
              <a:t>18/12/2023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F641-E2BE-4A08-9B5B-B140D03BE22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1589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246" y="1151996"/>
            <a:ext cx="5573230" cy="4031986"/>
          </a:xfrm>
        </p:spPr>
        <p:txBody>
          <a:bodyPr anchor="b"/>
          <a:lstStyle>
            <a:lvl1pPr>
              <a:defRPr sz="604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46224" y="2487995"/>
            <a:ext cx="8747969" cy="12279956"/>
          </a:xfrm>
        </p:spPr>
        <p:txBody>
          <a:bodyPr anchor="t"/>
          <a:lstStyle>
            <a:lvl1pPr marL="0" indent="0">
              <a:buNone/>
              <a:defRPr sz="6047"/>
            </a:lvl1pPr>
            <a:lvl2pPr marL="864017" indent="0">
              <a:buNone/>
              <a:defRPr sz="5291"/>
            </a:lvl2pPr>
            <a:lvl3pPr marL="1728033" indent="0">
              <a:buNone/>
              <a:defRPr sz="4536"/>
            </a:lvl3pPr>
            <a:lvl4pPr marL="2592050" indent="0">
              <a:buNone/>
              <a:defRPr sz="3780"/>
            </a:lvl4pPr>
            <a:lvl5pPr marL="3456066" indent="0">
              <a:buNone/>
              <a:defRPr sz="3780"/>
            </a:lvl5pPr>
            <a:lvl6pPr marL="4320083" indent="0">
              <a:buNone/>
              <a:defRPr sz="3780"/>
            </a:lvl6pPr>
            <a:lvl7pPr marL="5184099" indent="0">
              <a:buNone/>
              <a:defRPr sz="3780"/>
            </a:lvl7pPr>
            <a:lvl8pPr marL="6048116" indent="0">
              <a:buNone/>
              <a:defRPr sz="3780"/>
            </a:lvl8pPr>
            <a:lvl9pPr marL="6912132" indent="0">
              <a:buNone/>
              <a:defRPr sz="378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0246" y="5183981"/>
            <a:ext cx="5573230" cy="9603967"/>
          </a:xfrm>
        </p:spPr>
        <p:txBody>
          <a:bodyPr/>
          <a:lstStyle>
            <a:lvl1pPr marL="0" indent="0">
              <a:buNone/>
              <a:defRPr sz="3024"/>
            </a:lvl1pPr>
            <a:lvl2pPr marL="864017" indent="0">
              <a:buNone/>
              <a:defRPr sz="2646"/>
            </a:lvl2pPr>
            <a:lvl3pPr marL="1728033" indent="0">
              <a:buNone/>
              <a:defRPr sz="2268"/>
            </a:lvl3pPr>
            <a:lvl4pPr marL="2592050" indent="0">
              <a:buNone/>
              <a:defRPr sz="1890"/>
            </a:lvl4pPr>
            <a:lvl5pPr marL="3456066" indent="0">
              <a:buNone/>
              <a:defRPr sz="1890"/>
            </a:lvl5pPr>
            <a:lvl6pPr marL="4320083" indent="0">
              <a:buNone/>
              <a:defRPr sz="1890"/>
            </a:lvl6pPr>
            <a:lvl7pPr marL="5184099" indent="0">
              <a:buNone/>
              <a:defRPr sz="1890"/>
            </a:lvl7pPr>
            <a:lvl8pPr marL="6048116" indent="0">
              <a:buNone/>
              <a:defRPr sz="1890"/>
            </a:lvl8pPr>
            <a:lvl9pPr marL="6912132" indent="0">
              <a:buNone/>
              <a:defRPr sz="189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6631-09E2-4C3A-BAE3-34FEDBF131DD}" type="datetimeFigureOut">
              <a:rPr lang="pt-BR" smtClean="0"/>
              <a:t>18/12/2023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F641-E2BE-4A08-9B5B-B140D03BE22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6682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87996" y="920001"/>
            <a:ext cx="14903947" cy="33399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7996" y="4599983"/>
            <a:ext cx="14903947" cy="10963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87996" y="16015946"/>
            <a:ext cx="3887986" cy="9199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E6631-09E2-4C3A-BAE3-34FEDBF131DD}" type="datetimeFigureOut">
              <a:rPr lang="pt-BR" smtClean="0"/>
              <a:t>18/12/2023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23980" y="16015946"/>
            <a:ext cx="5831979" cy="9199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2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03956" y="16015946"/>
            <a:ext cx="3887986" cy="9199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4F641-E2BE-4A08-9B5B-B140D03BE22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57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xStyles>
    <p:titleStyle>
      <a:lvl1pPr algn="l" defTabSz="1728033" rtl="0" eaLnBrk="1" latinLnBrk="0" hangingPunct="1">
        <a:lnSpc>
          <a:spcPct val="90000"/>
        </a:lnSpc>
        <a:spcBef>
          <a:spcPct val="0"/>
        </a:spcBef>
        <a:buNone/>
        <a:defRPr sz="83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8" indent="-432008" algn="l" defTabSz="1728033" rtl="0" eaLnBrk="1" latinLnBrk="0" hangingPunct="1">
        <a:lnSpc>
          <a:spcPct val="90000"/>
        </a:lnSpc>
        <a:spcBef>
          <a:spcPts val="189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1pPr>
      <a:lvl2pPr marL="1296025" indent="-432008" algn="l" defTabSz="1728033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4536" kern="1200">
          <a:solidFill>
            <a:schemeClr val="tx1"/>
          </a:solidFill>
          <a:latin typeface="+mn-lt"/>
          <a:ea typeface="+mn-ea"/>
          <a:cs typeface="+mn-cs"/>
        </a:defRPr>
      </a:lvl2pPr>
      <a:lvl3pPr marL="2160041" indent="-432008" algn="l" defTabSz="1728033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3pPr>
      <a:lvl4pPr marL="3024058" indent="-432008" algn="l" defTabSz="1728033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2" kern="1200">
          <a:solidFill>
            <a:schemeClr val="tx1"/>
          </a:solidFill>
          <a:latin typeface="+mn-lt"/>
          <a:ea typeface="+mn-ea"/>
          <a:cs typeface="+mn-cs"/>
        </a:defRPr>
      </a:lvl4pPr>
      <a:lvl5pPr marL="3888075" indent="-432008" algn="l" defTabSz="1728033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2" kern="1200">
          <a:solidFill>
            <a:schemeClr val="tx1"/>
          </a:solidFill>
          <a:latin typeface="+mn-lt"/>
          <a:ea typeface="+mn-ea"/>
          <a:cs typeface="+mn-cs"/>
        </a:defRPr>
      </a:lvl5pPr>
      <a:lvl6pPr marL="4752091" indent="-432008" algn="l" defTabSz="1728033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2" kern="1200">
          <a:solidFill>
            <a:schemeClr val="tx1"/>
          </a:solidFill>
          <a:latin typeface="+mn-lt"/>
          <a:ea typeface="+mn-ea"/>
          <a:cs typeface="+mn-cs"/>
        </a:defRPr>
      </a:lvl6pPr>
      <a:lvl7pPr marL="5616108" indent="-432008" algn="l" defTabSz="1728033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2" kern="1200">
          <a:solidFill>
            <a:schemeClr val="tx1"/>
          </a:solidFill>
          <a:latin typeface="+mn-lt"/>
          <a:ea typeface="+mn-ea"/>
          <a:cs typeface="+mn-cs"/>
        </a:defRPr>
      </a:lvl7pPr>
      <a:lvl8pPr marL="6480124" indent="-432008" algn="l" defTabSz="1728033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2" kern="1200">
          <a:solidFill>
            <a:schemeClr val="tx1"/>
          </a:solidFill>
          <a:latin typeface="+mn-lt"/>
          <a:ea typeface="+mn-ea"/>
          <a:cs typeface="+mn-cs"/>
        </a:defRPr>
      </a:lvl8pPr>
      <a:lvl9pPr marL="7344141" indent="-432008" algn="l" defTabSz="1728033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1pPr>
      <a:lvl2pPr marL="864017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2pPr>
      <a:lvl3pPr marL="1728033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3pPr>
      <a:lvl4pPr marL="2592050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4pPr>
      <a:lvl5pPr marL="3456066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5pPr>
      <a:lvl6pPr marL="4320083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6pPr>
      <a:lvl7pPr marL="5184099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7pPr>
      <a:lvl8pPr marL="6048116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8pPr>
      <a:lvl9pPr marL="6912132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8" name="Conector reto 297">
            <a:extLst>
              <a:ext uri="{FF2B5EF4-FFF2-40B4-BE49-F238E27FC236}">
                <a16:creationId xmlns:a16="http://schemas.microsoft.com/office/drawing/2014/main" id="{7AD1B0D0-0233-E501-E223-5A6C168F2E92}"/>
              </a:ext>
            </a:extLst>
          </p:cNvPr>
          <p:cNvCxnSpPr>
            <a:cxnSpLocks/>
            <a:endCxn id="2" idx="3"/>
          </p:cNvCxnSpPr>
          <p:nvPr/>
        </p:nvCxnSpPr>
        <p:spPr>
          <a:xfrm flipV="1">
            <a:off x="6743700" y="5025560"/>
            <a:ext cx="1483810" cy="3153853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lgDash"/>
            <a:headEnd type="none" w="med" len="med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lipse 2">
            <a:extLst>
              <a:ext uri="{FF2B5EF4-FFF2-40B4-BE49-F238E27FC236}">
                <a16:creationId xmlns:a16="http://schemas.microsoft.com/office/drawing/2014/main" id="{4A557339-EFC5-8798-BCF6-9939F4514D10}"/>
              </a:ext>
            </a:extLst>
          </p:cNvPr>
          <p:cNvSpPr/>
          <p:nvPr/>
        </p:nvSpPr>
        <p:spPr>
          <a:xfrm>
            <a:off x="6473621" y="2446848"/>
            <a:ext cx="4320000" cy="4320000"/>
          </a:xfrm>
          <a:prstGeom prst="ellipse">
            <a:avLst/>
          </a:prstGeom>
          <a:noFill/>
          <a:ln w="158750" cmpd="sng">
            <a:solidFill>
              <a:schemeClr val="accent6">
                <a:lumMod val="60000"/>
                <a:lumOff val="40000"/>
                <a:alpha val="64000"/>
              </a:schemeClr>
            </a:solidFill>
            <a:prstDash val="solid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 dirty="0"/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7A8DE2E4-5573-4BCC-9B84-F5C195023FAF}"/>
              </a:ext>
            </a:extLst>
          </p:cNvPr>
          <p:cNvCxnSpPr>
            <a:cxnSpLocks/>
            <a:stCxn id="172" idx="6"/>
            <a:endCxn id="201" idx="2"/>
          </p:cNvCxnSpPr>
          <p:nvPr/>
        </p:nvCxnSpPr>
        <p:spPr>
          <a:xfrm flipV="1">
            <a:off x="9123377" y="6730135"/>
            <a:ext cx="3019598" cy="787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Arco 19">
            <a:extLst>
              <a:ext uri="{FF2B5EF4-FFF2-40B4-BE49-F238E27FC236}">
                <a16:creationId xmlns:a16="http://schemas.microsoft.com/office/drawing/2014/main" id="{F70C9740-C6CF-8B98-14D0-69DCF9A4EB1F}"/>
              </a:ext>
            </a:extLst>
          </p:cNvPr>
          <p:cNvSpPr/>
          <p:nvPr/>
        </p:nvSpPr>
        <p:spPr>
          <a:xfrm>
            <a:off x="703070" y="10744464"/>
            <a:ext cx="15538155" cy="2123207"/>
          </a:xfrm>
          <a:prstGeom prst="arc">
            <a:avLst>
              <a:gd name="adj1" fmla="val 11102771"/>
              <a:gd name="adj2" fmla="val 21230119"/>
            </a:avLst>
          </a:prstGeom>
          <a:ln w="1905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sz="1000" dirty="0"/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7D59C078-AD39-475B-86CD-684BC9EEB3E6}"/>
              </a:ext>
            </a:extLst>
          </p:cNvPr>
          <p:cNvSpPr/>
          <p:nvPr/>
        </p:nvSpPr>
        <p:spPr>
          <a:xfrm>
            <a:off x="8037803" y="3919355"/>
            <a:ext cx="1295401" cy="1296000"/>
          </a:xfrm>
          <a:prstGeom prst="ellipse">
            <a:avLst/>
          </a:prstGeom>
          <a:solidFill>
            <a:schemeClr val="accent1">
              <a:lumMod val="7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Plenário</a:t>
            </a:r>
          </a:p>
        </p:txBody>
      </p:sp>
      <p:sp>
        <p:nvSpPr>
          <p:cNvPr id="168" name="Elipse 167">
            <a:extLst>
              <a:ext uri="{FF2B5EF4-FFF2-40B4-BE49-F238E27FC236}">
                <a16:creationId xmlns:a16="http://schemas.microsoft.com/office/drawing/2014/main" id="{B75388C0-6557-4BDA-A80B-5B465865C8EB}"/>
              </a:ext>
            </a:extLst>
          </p:cNvPr>
          <p:cNvSpPr/>
          <p:nvPr/>
        </p:nvSpPr>
        <p:spPr>
          <a:xfrm>
            <a:off x="7246570" y="2188311"/>
            <a:ext cx="821381" cy="817149"/>
          </a:xfrm>
          <a:prstGeom prst="ellipse">
            <a:avLst/>
          </a:prstGeom>
          <a:solidFill>
            <a:schemeClr val="accent5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050" b="1" dirty="0"/>
              <a:t>Ouvidoria</a:t>
            </a:r>
          </a:p>
        </p:txBody>
      </p:sp>
      <p:sp>
        <p:nvSpPr>
          <p:cNvPr id="169" name="Elipse 168">
            <a:extLst>
              <a:ext uri="{FF2B5EF4-FFF2-40B4-BE49-F238E27FC236}">
                <a16:creationId xmlns:a16="http://schemas.microsoft.com/office/drawing/2014/main" id="{DDC067D7-6166-4671-9138-7F25F5D9C446}"/>
              </a:ext>
            </a:extLst>
          </p:cNvPr>
          <p:cNvSpPr/>
          <p:nvPr/>
        </p:nvSpPr>
        <p:spPr>
          <a:xfrm>
            <a:off x="6386549" y="5428059"/>
            <a:ext cx="821381" cy="817149"/>
          </a:xfrm>
          <a:prstGeom prst="ellipse">
            <a:avLst/>
          </a:prstGeom>
          <a:solidFill>
            <a:schemeClr val="accent5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050" b="1" dirty="0"/>
              <a:t>Corregedoria</a:t>
            </a:r>
          </a:p>
        </p:txBody>
      </p:sp>
      <p:sp>
        <p:nvSpPr>
          <p:cNvPr id="170" name="Elipse 169">
            <a:extLst>
              <a:ext uri="{FF2B5EF4-FFF2-40B4-BE49-F238E27FC236}">
                <a16:creationId xmlns:a16="http://schemas.microsoft.com/office/drawing/2014/main" id="{AB90AD78-F7C0-4ED5-A74B-C66C815C6884}"/>
              </a:ext>
            </a:extLst>
          </p:cNvPr>
          <p:cNvSpPr/>
          <p:nvPr/>
        </p:nvSpPr>
        <p:spPr>
          <a:xfrm>
            <a:off x="10337677" y="3675421"/>
            <a:ext cx="821381" cy="817149"/>
          </a:xfrm>
          <a:prstGeom prst="ellipse">
            <a:avLst/>
          </a:prstGeom>
          <a:solidFill>
            <a:schemeClr val="accent5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050" b="1" dirty="0"/>
              <a:t>Conselheiros</a:t>
            </a:r>
          </a:p>
        </p:txBody>
      </p:sp>
      <p:sp>
        <p:nvSpPr>
          <p:cNvPr id="171" name="Elipse 170">
            <a:extLst>
              <a:ext uri="{FF2B5EF4-FFF2-40B4-BE49-F238E27FC236}">
                <a16:creationId xmlns:a16="http://schemas.microsoft.com/office/drawing/2014/main" id="{07C505CB-C803-433D-8887-B9BEAF9C6C5E}"/>
              </a:ext>
            </a:extLst>
          </p:cNvPr>
          <p:cNvSpPr/>
          <p:nvPr/>
        </p:nvSpPr>
        <p:spPr>
          <a:xfrm>
            <a:off x="6098634" y="3675421"/>
            <a:ext cx="821381" cy="817149"/>
          </a:xfrm>
          <a:prstGeom prst="ellipse">
            <a:avLst/>
          </a:prstGeom>
          <a:solidFill>
            <a:schemeClr val="accent5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050" b="1" dirty="0"/>
              <a:t>Auditores</a:t>
            </a:r>
          </a:p>
        </p:txBody>
      </p:sp>
      <p:sp>
        <p:nvSpPr>
          <p:cNvPr id="200" name="Elipse 199">
            <a:extLst>
              <a:ext uri="{FF2B5EF4-FFF2-40B4-BE49-F238E27FC236}">
                <a16:creationId xmlns:a16="http://schemas.microsoft.com/office/drawing/2014/main" id="{E46E0008-21B5-489F-B277-B246B2160F62}"/>
              </a:ext>
            </a:extLst>
          </p:cNvPr>
          <p:cNvSpPr/>
          <p:nvPr/>
        </p:nvSpPr>
        <p:spPr>
          <a:xfrm>
            <a:off x="10043066" y="5431676"/>
            <a:ext cx="821381" cy="817149"/>
          </a:xfrm>
          <a:prstGeom prst="ellipse">
            <a:avLst/>
          </a:prstGeom>
          <a:solidFill>
            <a:schemeClr val="accent5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050" b="1" dirty="0"/>
              <a:t>Vice-</a:t>
            </a:r>
          </a:p>
          <a:p>
            <a:pPr algn="ctr"/>
            <a:r>
              <a:rPr lang="pt-BR" sz="1050" b="1" dirty="0"/>
              <a:t>Presidência</a:t>
            </a:r>
          </a:p>
        </p:txBody>
      </p:sp>
      <p:sp>
        <p:nvSpPr>
          <p:cNvPr id="201" name="Elipse 200">
            <a:extLst>
              <a:ext uri="{FF2B5EF4-FFF2-40B4-BE49-F238E27FC236}">
                <a16:creationId xmlns:a16="http://schemas.microsoft.com/office/drawing/2014/main" id="{31B2FC1E-DAF1-4A5D-9571-F8FFC3E77C2B}"/>
              </a:ext>
            </a:extLst>
          </p:cNvPr>
          <p:cNvSpPr/>
          <p:nvPr/>
        </p:nvSpPr>
        <p:spPr>
          <a:xfrm>
            <a:off x="12142975" y="6321560"/>
            <a:ext cx="1198800" cy="817149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050" b="1" dirty="0">
                <a:solidFill>
                  <a:schemeClr val="tx1">
                    <a:lumMod val="50000"/>
                  </a:schemeClr>
                </a:solidFill>
              </a:rPr>
              <a:t>Gabinete </a:t>
            </a:r>
          </a:p>
          <a:p>
            <a:pPr algn="ctr"/>
            <a:r>
              <a:rPr lang="pt-BR" sz="1050" b="1" dirty="0">
                <a:solidFill>
                  <a:schemeClr val="tx1">
                    <a:lumMod val="50000"/>
                  </a:schemeClr>
                </a:solidFill>
              </a:rPr>
              <a:t>da </a:t>
            </a:r>
          </a:p>
          <a:p>
            <a:pPr algn="ctr"/>
            <a:r>
              <a:rPr lang="pt-BR" sz="1050" b="1" dirty="0">
                <a:solidFill>
                  <a:schemeClr val="tx1">
                    <a:lumMod val="50000"/>
                  </a:schemeClr>
                </a:solidFill>
              </a:rPr>
              <a:t>Presidência</a:t>
            </a:r>
          </a:p>
        </p:txBody>
      </p:sp>
      <p:sp>
        <p:nvSpPr>
          <p:cNvPr id="238" name="Elipse 237">
            <a:extLst>
              <a:ext uri="{FF2B5EF4-FFF2-40B4-BE49-F238E27FC236}">
                <a16:creationId xmlns:a16="http://schemas.microsoft.com/office/drawing/2014/main" id="{7C070E0D-F88F-47B5-AC03-700FE649FC35}"/>
              </a:ext>
            </a:extLst>
          </p:cNvPr>
          <p:cNvSpPr/>
          <p:nvPr/>
        </p:nvSpPr>
        <p:spPr>
          <a:xfrm>
            <a:off x="11426389" y="7492861"/>
            <a:ext cx="820800" cy="81714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Diretoria de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 Governança,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Planejamento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e Gestão</a:t>
            </a:r>
          </a:p>
        </p:txBody>
      </p:sp>
      <p:sp>
        <p:nvSpPr>
          <p:cNvPr id="241" name="Elipse 240">
            <a:extLst>
              <a:ext uri="{FF2B5EF4-FFF2-40B4-BE49-F238E27FC236}">
                <a16:creationId xmlns:a16="http://schemas.microsoft.com/office/drawing/2014/main" id="{2141FDBF-CD47-4CC5-9C3D-D6E51461F23C}"/>
              </a:ext>
            </a:extLst>
          </p:cNvPr>
          <p:cNvSpPr/>
          <p:nvPr/>
        </p:nvSpPr>
        <p:spPr>
          <a:xfrm>
            <a:off x="13201937" y="7460831"/>
            <a:ext cx="820800" cy="81714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Diretoria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de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Comunicação</a:t>
            </a:r>
          </a:p>
        </p:txBody>
      </p:sp>
      <p:sp>
        <p:nvSpPr>
          <p:cNvPr id="306" name="Elipse 305">
            <a:extLst>
              <a:ext uri="{FF2B5EF4-FFF2-40B4-BE49-F238E27FC236}">
                <a16:creationId xmlns:a16="http://schemas.microsoft.com/office/drawing/2014/main" id="{72199A92-6DE1-4B43-8D2B-E44C1931842E}"/>
              </a:ext>
            </a:extLst>
          </p:cNvPr>
          <p:cNvSpPr/>
          <p:nvPr/>
        </p:nvSpPr>
        <p:spPr>
          <a:xfrm>
            <a:off x="6928903" y="12423155"/>
            <a:ext cx="821381" cy="81714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Gerência de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Fiscalização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de Contas</a:t>
            </a:r>
          </a:p>
        </p:txBody>
      </p:sp>
      <p:sp>
        <p:nvSpPr>
          <p:cNvPr id="307" name="Elipse 306">
            <a:extLst>
              <a:ext uri="{FF2B5EF4-FFF2-40B4-BE49-F238E27FC236}">
                <a16:creationId xmlns:a16="http://schemas.microsoft.com/office/drawing/2014/main" id="{FB45210B-A238-46E3-B2F4-1796F9C345B9}"/>
              </a:ext>
            </a:extLst>
          </p:cNvPr>
          <p:cNvSpPr/>
          <p:nvPr/>
        </p:nvSpPr>
        <p:spPr>
          <a:xfrm>
            <a:off x="9668307" y="12439180"/>
            <a:ext cx="821381" cy="81714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Gerência de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 Fiscalização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de Pessoal</a:t>
            </a:r>
          </a:p>
        </p:txBody>
      </p:sp>
      <p:sp>
        <p:nvSpPr>
          <p:cNvPr id="308" name="Elipse 307">
            <a:extLst>
              <a:ext uri="{FF2B5EF4-FFF2-40B4-BE49-F238E27FC236}">
                <a16:creationId xmlns:a16="http://schemas.microsoft.com/office/drawing/2014/main" id="{D8DE440A-6FAC-4388-A803-D0FABA7FB626}"/>
              </a:ext>
            </a:extLst>
          </p:cNvPr>
          <p:cNvSpPr/>
          <p:nvPr/>
        </p:nvSpPr>
        <p:spPr>
          <a:xfrm>
            <a:off x="11325203" y="12436955"/>
            <a:ext cx="821381" cy="81714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900" b="1" dirty="0">
                <a:solidFill>
                  <a:schemeClr val="tx1">
                    <a:lumMod val="50000"/>
                  </a:schemeClr>
                </a:solidFill>
              </a:rPr>
              <a:t>Gerência de</a:t>
            </a:r>
          </a:p>
          <a:p>
            <a:pPr algn="ctr"/>
            <a:r>
              <a:rPr lang="pt-BR" sz="900" b="1" dirty="0">
                <a:solidFill>
                  <a:schemeClr val="tx1">
                    <a:lumMod val="50000"/>
                  </a:schemeClr>
                </a:solidFill>
              </a:rPr>
              <a:t> Fiscalização de</a:t>
            </a:r>
          </a:p>
          <a:p>
            <a:pPr algn="ctr"/>
            <a:r>
              <a:rPr lang="pt-BR" sz="900" b="1" dirty="0">
                <a:solidFill>
                  <a:schemeClr val="tx1">
                    <a:lumMod val="50000"/>
                  </a:schemeClr>
                </a:solidFill>
              </a:rPr>
              <a:t>Obras e Serviços </a:t>
            </a:r>
          </a:p>
          <a:p>
            <a:pPr algn="ctr"/>
            <a:r>
              <a:rPr lang="pt-BR" sz="900" b="1" dirty="0">
                <a:solidFill>
                  <a:schemeClr val="tx1">
                    <a:lumMod val="50000"/>
                  </a:schemeClr>
                </a:solidFill>
              </a:rPr>
              <a:t>de Engenharia</a:t>
            </a:r>
          </a:p>
        </p:txBody>
      </p:sp>
      <p:sp>
        <p:nvSpPr>
          <p:cNvPr id="309" name="Elipse 308">
            <a:extLst>
              <a:ext uri="{FF2B5EF4-FFF2-40B4-BE49-F238E27FC236}">
                <a16:creationId xmlns:a16="http://schemas.microsoft.com/office/drawing/2014/main" id="{14D5469A-8801-49BC-A7E0-FC533BF00D90}"/>
              </a:ext>
            </a:extLst>
          </p:cNvPr>
          <p:cNvSpPr/>
          <p:nvPr/>
        </p:nvSpPr>
        <p:spPr>
          <a:xfrm>
            <a:off x="5285692" y="12423155"/>
            <a:ext cx="821381" cy="81714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Gerência de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 Fiscalização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do Eixo 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Social</a:t>
            </a:r>
          </a:p>
        </p:txBody>
      </p:sp>
      <p:cxnSp>
        <p:nvCxnSpPr>
          <p:cNvPr id="254" name="Conector reto 253">
            <a:extLst>
              <a:ext uri="{FF2B5EF4-FFF2-40B4-BE49-F238E27FC236}">
                <a16:creationId xmlns:a16="http://schemas.microsoft.com/office/drawing/2014/main" id="{3898C8D9-7186-4D0F-B2A4-2564A5239B82}"/>
              </a:ext>
            </a:extLst>
          </p:cNvPr>
          <p:cNvCxnSpPr>
            <a:cxnSpLocks/>
            <a:stCxn id="172" idx="4"/>
            <a:endCxn id="87" idx="0"/>
          </p:cNvCxnSpPr>
          <p:nvPr/>
        </p:nvCxnSpPr>
        <p:spPr>
          <a:xfrm flipH="1">
            <a:off x="8698617" y="7146579"/>
            <a:ext cx="14070" cy="402561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0" name="Conector reto 89">
            <a:extLst>
              <a:ext uri="{FF2B5EF4-FFF2-40B4-BE49-F238E27FC236}">
                <a16:creationId xmlns:a16="http://schemas.microsoft.com/office/drawing/2014/main" id="{FD84F2FC-241B-4B3C-8749-32D19EFDDD17}"/>
              </a:ext>
            </a:extLst>
          </p:cNvPr>
          <p:cNvCxnSpPr>
            <a:cxnSpLocks/>
            <a:stCxn id="87" idx="4"/>
            <a:endCxn id="177" idx="0"/>
          </p:cNvCxnSpPr>
          <p:nvPr/>
        </p:nvCxnSpPr>
        <p:spPr>
          <a:xfrm>
            <a:off x="8698617" y="11989339"/>
            <a:ext cx="7035" cy="1346853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Elipse 110">
            <a:extLst>
              <a:ext uri="{FF2B5EF4-FFF2-40B4-BE49-F238E27FC236}">
                <a16:creationId xmlns:a16="http://schemas.microsoft.com/office/drawing/2014/main" id="{9898DCF0-9801-420B-9A56-02B30883C1A6}"/>
              </a:ext>
            </a:extLst>
          </p:cNvPr>
          <p:cNvSpPr/>
          <p:nvPr/>
        </p:nvSpPr>
        <p:spPr>
          <a:xfrm>
            <a:off x="15093831" y="7492861"/>
            <a:ext cx="821381" cy="81714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Assessoria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de Segurança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Institucional</a:t>
            </a:r>
          </a:p>
        </p:txBody>
      </p:sp>
      <p:sp>
        <p:nvSpPr>
          <p:cNvPr id="112" name="Elipse 111">
            <a:extLst>
              <a:ext uri="{FF2B5EF4-FFF2-40B4-BE49-F238E27FC236}">
                <a16:creationId xmlns:a16="http://schemas.microsoft.com/office/drawing/2014/main" id="{FB9FB28E-BD70-4F7C-84E8-68B0200BFAB5}"/>
              </a:ext>
            </a:extLst>
          </p:cNvPr>
          <p:cNvSpPr/>
          <p:nvPr/>
        </p:nvSpPr>
        <p:spPr>
          <a:xfrm>
            <a:off x="2262307" y="12430151"/>
            <a:ext cx="821381" cy="81714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Gerência de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 Contabilidade, 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Orçamento e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Finanças </a:t>
            </a:r>
          </a:p>
        </p:txBody>
      </p:sp>
      <p:sp>
        <p:nvSpPr>
          <p:cNvPr id="113" name="Elipse 112">
            <a:extLst>
              <a:ext uri="{FF2B5EF4-FFF2-40B4-BE49-F238E27FC236}">
                <a16:creationId xmlns:a16="http://schemas.microsoft.com/office/drawing/2014/main" id="{539D3DA0-15BD-4C80-911C-DC36B163BE6C}"/>
              </a:ext>
            </a:extLst>
          </p:cNvPr>
          <p:cNvSpPr/>
          <p:nvPr/>
        </p:nvSpPr>
        <p:spPr>
          <a:xfrm>
            <a:off x="1218975" y="12416090"/>
            <a:ext cx="821381" cy="81714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1000" b="1" dirty="0">
              <a:solidFill>
                <a:schemeClr val="tx1">
                  <a:lumMod val="50000"/>
                </a:schemeClr>
              </a:solidFill>
            </a:endParaRP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Gerência de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Gestão de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Pessoas</a:t>
            </a:r>
          </a:p>
          <a:p>
            <a:pPr algn="ctr"/>
            <a:endParaRPr lang="pt-BR" sz="10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14" name="Elipse 113">
            <a:extLst>
              <a:ext uri="{FF2B5EF4-FFF2-40B4-BE49-F238E27FC236}">
                <a16:creationId xmlns:a16="http://schemas.microsoft.com/office/drawing/2014/main" id="{09B42C20-A6E3-4600-A114-177FD0E6AA96}"/>
              </a:ext>
            </a:extLst>
          </p:cNvPr>
          <p:cNvSpPr/>
          <p:nvPr/>
        </p:nvSpPr>
        <p:spPr>
          <a:xfrm>
            <a:off x="220245" y="12416090"/>
            <a:ext cx="821381" cy="81714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Gerência de  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Administração</a:t>
            </a:r>
          </a:p>
        </p:txBody>
      </p:sp>
      <p:sp>
        <p:nvSpPr>
          <p:cNvPr id="129" name="Elipse 128">
            <a:extLst>
              <a:ext uri="{FF2B5EF4-FFF2-40B4-BE49-F238E27FC236}">
                <a16:creationId xmlns:a16="http://schemas.microsoft.com/office/drawing/2014/main" id="{924A80EF-78F0-4779-8CC3-687C3E8F744A}"/>
              </a:ext>
            </a:extLst>
          </p:cNvPr>
          <p:cNvSpPr/>
          <p:nvPr/>
        </p:nvSpPr>
        <p:spPr>
          <a:xfrm>
            <a:off x="13357135" y="12425427"/>
            <a:ext cx="821381" cy="81714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Gerência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 de Atos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Oficiais e 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Controle</a:t>
            </a:r>
          </a:p>
        </p:txBody>
      </p:sp>
      <p:sp>
        <p:nvSpPr>
          <p:cNvPr id="130" name="Elipse 129">
            <a:extLst>
              <a:ext uri="{FF2B5EF4-FFF2-40B4-BE49-F238E27FC236}">
                <a16:creationId xmlns:a16="http://schemas.microsoft.com/office/drawing/2014/main" id="{82729851-D8AB-4021-B7E4-2062AB4DEF89}"/>
              </a:ext>
            </a:extLst>
          </p:cNvPr>
          <p:cNvSpPr/>
          <p:nvPr/>
        </p:nvSpPr>
        <p:spPr>
          <a:xfrm>
            <a:off x="14398313" y="12425426"/>
            <a:ext cx="821381" cy="81714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Gerência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 de Gestão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Documental</a:t>
            </a:r>
          </a:p>
        </p:txBody>
      </p:sp>
      <p:sp>
        <p:nvSpPr>
          <p:cNvPr id="131" name="Elipse 130">
            <a:extLst>
              <a:ext uri="{FF2B5EF4-FFF2-40B4-BE49-F238E27FC236}">
                <a16:creationId xmlns:a16="http://schemas.microsoft.com/office/drawing/2014/main" id="{1DA3324A-12AE-49AF-B871-947D7B222654}"/>
              </a:ext>
            </a:extLst>
          </p:cNvPr>
          <p:cNvSpPr/>
          <p:nvPr/>
        </p:nvSpPr>
        <p:spPr>
          <a:xfrm>
            <a:off x="15448001" y="12417696"/>
            <a:ext cx="821381" cy="81714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950" b="1" dirty="0">
                <a:solidFill>
                  <a:schemeClr val="tx1">
                    <a:lumMod val="50000"/>
                  </a:schemeClr>
                </a:solidFill>
              </a:rPr>
              <a:t>Gerência</a:t>
            </a:r>
          </a:p>
          <a:p>
            <a:pPr algn="ctr"/>
            <a:r>
              <a:rPr lang="pt-BR" sz="950" b="1" dirty="0">
                <a:solidFill>
                  <a:schemeClr val="tx1">
                    <a:lumMod val="50000"/>
                  </a:schemeClr>
                </a:solidFill>
              </a:rPr>
              <a:t>de Registro e</a:t>
            </a:r>
          </a:p>
          <a:p>
            <a:pPr algn="ctr"/>
            <a:r>
              <a:rPr lang="pt-BR" sz="950" b="1" dirty="0">
                <a:solidFill>
                  <a:schemeClr val="tx1">
                    <a:lumMod val="50000"/>
                  </a:schemeClr>
                </a:solidFill>
              </a:rPr>
              <a:t>Jurisprudência</a:t>
            </a:r>
          </a:p>
        </p:txBody>
      </p:sp>
      <p:pic>
        <p:nvPicPr>
          <p:cNvPr id="88" name="Picture 3" descr="Tribunal de Contas do Estado de Goiás | IRB - Instituto Rui Barbosa">
            <a:extLst>
              <a:ext uri="{FF2B5EF4-FFF2-40B4-BE49-F238E27FC236}">
                <a16:creationId xmlns:a16="http://schemas.microsoft.com/office/drawing/2014/main" id="{CB8D0023-6EC1-4B3F-9F5C-2452B4E6D9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6626" y="526907"/>
            <a:ext cx="2181710" cy="1849891"/>
          </a:xfrm>
          <a:prstGeom prst="rect">
            <a:avLst/>
          </a:prstGeom>
          <a:noFill/>
        </p:spPr>
      </p:pic>
      <p:sp>
        <p:nvSpPr>
          <p:cNvPr id="94" name="Elipse 93">
            <a:extLst>
              <a:ext uri="{FF2B5EF4-FFF2-40B4-BE49-F238E27FC236}">
                <a16:creationId xmlns:a16="http://schemas.microsoft.com/office/drawing/2014/main" id="{85423FAB-B3C3-411E-A4B2-2A38E181B0D0}"/>
              </a:ext>
            </a:extLst>
          </p:cNvPr>
          <p:cNvSpPr/>
          <p:nvPr/>
        </p:nvSpPr>
        <p:spPr>
          <a:xfrm>
            <a:off x="14158311" y="7478991"/>
            <a:ext cx="820800" cy="81714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Diretoria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Jurídica</a:t>
            </a:r>
          </a:p>
        </p:txBody>
      </p:sp>
      <p:sp>
        <p:nvSpPr>
          <p:cNvPr id="123" name="Retângulo: Cantos Arredondados 122">
            <a:extLst>
              <a:ext uri="{FF2B5EF4-FFF2-40B4-BE49-F238E27FC236}">
                <a16:creationId xmlns:a16="http://schemas.microsoft.com/office/drawing/2014/main" id="{728681A9-9218-46B4-85B9-4255A669DE31}"/>
              </a:ext>
            </a:extLst>
          </p:cNvPr>
          <p:cNvSpPr/>
          <p:nvPr/>
        </p:nvSpPr>
        <p:spPr>
          <a:xfrm>
            <a:off x="1297999" y="13353617"/>
            <a:ext cx="700495" cy="36863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Políticas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GP</a:t>
            </a:r>
          </a:p>
        </p:txBody>
      </p:sp>
      <p:sp>
        <p:nvSpPr>
          <p:cNvPr id="124" name="Retângulo: Cantos Arredondados 123">
            <a:extLst>
              <a:ext uri="{FF2B5EF4-FFF2-40B4-BE49-F238E27FC236}">
                <a16:creationId xmlns:a16="http://schemas.microsoft.com/office/drawing/2014/main" id="{8E4950C3-9A82-43D8-8DB8-19DEDB75B61C}"/>
              </a:ext>
            </a:extLst>
          </p:cNvPr>
          <p:cNvSpPr/>
          <p:nvPr/>
        </p:nvSpPr>
        <p:spPr>
          <a:xfrm>
            <a:off x="1306431" y="13779278"/>
            <a:ext cx="700495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Rotinas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GP</a:t>
            </a:r>
          </a:p>
        </p:txBody>
      </p:sp>
      <p:sp>
        <p:nvSpPr>
          <p:cNvPr id="126" name="Retângulo: Cantos Arredondados 125">
            <a:extLst>
              <a:ext uri="{FF2B5EF4-FFF2-40B4-BE49-F238E27FC236}">
                <a16:creationId xmlns:a16="http://schemas.microsoft.com/office/drawing/2014/main" id="{B8F61A0E-6204-43E6-9703-BD70DF8105C6}"/>
              </a:ext>
            </a:extLst>
          </p:cNvPr>
          <p:cNvSpPr/>
          <p:nvPr/>
        </p:nvSpPr>
        <p:spPr>
          <a:xfrm>
            <a:off x="2333515" y="13348070"/>
            <a:ext cx="691702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Orçamento</a:t>
            </a:r>
          </a:p>
        </p:txBody>
      </p:sp>
      <p:sp>
        <p:nvSpPr>
          <p:cNvPr id="127" name="Retângulo: Cantos Arredondados 126">
            <a:extLst>
              <a:ext uri="{FF2B5EF4-FFF2-40B4-BE49-F238E27FC236}">
                <a16:creationId xmlns:a16="http://schemas.microsoft.com/office/drawing/2014/main" id="{E5E28928-5C12-4253-B435-146CDABF6796}"/>
              </a:ext>
            </a:extLst>
          </p:cNvPr>
          <p:cNvSpPr/>
          <p:nvPr/>
        </p:nvSpPr>
        <p:spPr>
          <a:xfrm>
            <a:off x="268749" y="13316765"/>
            <a:ext cx="685622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Licitações</a:t>
            </a:r>
          </a:p>
        </p:txBody>
      </p:sp>
      <p:sp>
        <p:nvSpPr>
          <p:cNvPr id="128" name="Retângulo: Cantos Arredondados 127">
            <a:extLst>
              <a:ext uri="{FF2B5EF4-FFF2-40B4-BE49-F238E27FC236}">
                <a16:creationId xmlns:a16="http://schemas.microsoft.com/office/drawing/2014/main" id="{3F21BA47-821B-4147-9CEB-A5F66E80164A}"/>
              </a:ext>
            </a:extLst>
          </p:cNvPr>
          <p:cNvSpPr/>
          <p:nvPr/>
        </p:nvSpPr>
        <p:spPr>
          <a:xfrm>
            <a:off x="268749" y="13764185"/>
            <a:ext cx="685622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endParaRPr lang="pt-BR" sz="1000" b="1" dirty="0">
              <a:solidFill>
                <a:schemeClr val="tx1">
                  <a:lumMod val="50000"/>
                </a:schemeClr>
              </a:solidFill>
            </a:endParaRP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Contratações</a:t>
            </a:r>
          </a:p>
          <a:p>
            <a:pPr algn="ctr">
              <a:lnSpc>
                <a:spcPts val="900"/>
              </a:lnSpc>
            </a:pPr>
            <a:endParaRPr lang="pt-BR" sz="10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33" name="Retângulo: Cantos Arredondados 132">
            <a:extLst>
              <a:ext uri="{FF2B5EF4-FFF2-40B4-BE49-F238E27FC236}">
                <a16:creationId xmlns:a16="http://schemas.microsoft.com/office/drawing/2014/main" id="{F2CE2ACA-D166-4FB3-BC40-DD1492438485}"/>
              </a:ext>
            </a:extLst>
          </p:cNvPr>
          <p:cNvSpPr/>
          <p:nvPr/>
        </p:nvSpPr>
        <p:spPr>
          <a:xfrm>
            <a:off x="268749" y="14201306"/>
            <a:ext cx="700495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Infraestrutura</a:t>
            </a:r>
          </a:p>
        </p:txBody>
      </p:sp>
      <p:sp>
        <p:nvSpPr>
          <p:cNvPr id="134" name="Retângulo: Cantos Arredondados 133">
            <a:extLst>
              <a:ext uri="{FF2B5EF4-FFF2-40B4-BE49-F238E27FC236}">
                <a16:creationId xmlns:a16="http://schemas.microsoft.com/office/drawing/2014/main" id="{C1F18E52-85ED-47CF-BCEE-981824FD3B66}"/>
              </a:ext>
            </a:extLst>
          </p:cNvPr>
          <p:cNvSpPr/>
          <p:nvPr/>
        </p:nvSpPr>
        <p:spPr>
          <a:xfrm>
            <a:off x="1306430" y="14225550"/>
            <a:ext cx="700495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Folha</a:t>
            </a:r>
          </a:p>
        </p:txBody>
      </p:sp>
      <p:sp>
        <p:nvSpPr>
          <p:cNvPr id="135" name="Retângulo: Cantos Arredondados 134">
            <a:extLst>
              <a:ext uri="{FF2B5EF4-FFF2-40B4-BE49-F238E27FC236}">
                <a16:creationId xmlns:a16="http://schemas.microsoft.com/office/drawing/2014/main" id="{B814328D-7320-42DD-A007-8C96CED55624}"/>
              </a:ext>
            </a:extLst>
          </p:cNvPr>
          <p:cNvSpPr/>
          <p:nvPr/>
        </p:nvSpPr>
        <p:spPr>
          <a:xfrm>
            <a:off x="1303011" y="14663626"/>
            <a:ext cx="707331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Saúde</a:t>
            </a:r>
          </a:p>
        </p:txBody>
      </p:sp>
      <p:sp>
        <p:nvSpPr>
          <p:cNvPr id="142" name="Retângulo: Cantos Arredondados 141">
            <a:extLst>
              <a:ext uri="{FF2B5EF4-FFF2-40B4-BE49-F238E27FC236}">
                <a16:creationId xmlns:a16="http://schemas.microsoft.com/office/drawing/2014/main" id="{9EE4658C-FD03-4081-8CB3-FA2576831502}"/>
              </a:ext>
            </a:extLst>
          </p:cNvPr>
          <p:cNvSpPr/>
          <p:nvPr/>
        </p:nvSpPr>
        <p:spPr>
          <a:xfrm>
            <a:off x="283622" y="14647375"/>
            <a:ext cx="685622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Material</a:t>
            </a:r>
          </a:p>
        </p:txBody>
      </p:sp>
      <p:sp>
        <p:nvSpPr>
          <p:cNvPr id="143" name="Retângulo: Cantos Arredondados 142">
            <a:extLst>
              <a:ext uri="{FF2B5EF4-FFF2-40B4-BE49-F238E27FC236}">
                <a16:creationId xmlns:a16="http://schemas.microsoft.com/office/drawing/2014/main" id="{252863F8-D2B3-4D47-B13B-7771760F4343}"/>
              </a:ext>
            </a:extLst>
          </p:cNvPr>
          <p:cNvSpPr/>
          <p:nvPr/>
        </p:nvSpPr>
        <p:spPr>
          <a:xfrm>
            <a:off x="283622" y="15093444"/>
            <a:ext cx="685622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Logística</a:t>
            </a:r>
          </a:p>
        </p:txBody>
      </p:sp>
      <p:sp>
        <p:nvSpPr>
          <p:cNvPr id="144" name="Retângulo: Cantos Arredondados 143">
            <a:extLst>
              <a:ext uri="{FF2B5EF4-FFF2-40B4-BE49-F238E27FC236}">
                <a16:creationId xmlns:a16="http://schemas.microsoft.com/office/drawing/2014/main" id="{13227C8E-BE12-4EA4-93C0-AAF674744F43}"/>
              </a:ext>
            </a:extLst>
          </p:cNvPr>
          <p:cNvSpPr/>
          <p:nvPr/>
        </p:nvSpPr>
        <p:spPr>
          <a:xfrm>
            <a:off x="3654668" y="13331765"/>
            <a:ext cx="717284" cy="38858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Servfisc-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Licita</a:t>
            </a:r>
          </a:p>
        </p:txBody>
      </p:sp>
      <p:sp>
        <p:nvSpPr>
          <p:cNvPr id="146" name="Retângulo: Cantos Arredondados 145">
            <a:extLst>
              <a:ext uri="{FF2B5EF4-FFF2-40B4-BE49-F238E27FC236}">
                <a16:creationId xmlns:a16="http://schemas.microsoft.com/office/drawing/2014/main" id="{923281CA-1D24-435B-BF7B-DA1B6B05129B}"/>
              </a:ext>
            </a:extLst>
          </p:cNvPr>
          <p:cNvSpPr/>
          <p:nvPr/>
        </p:nvSpPr>
        <p:spPr>
          <a:xfrm>
            <a:off x="5354865" y="13789466"/>
            <a:ext cx="700495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Servfisc-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Saúde</a:t>
            </a:r>
          </a:p>
        </p:txBody>
      </p:sp>
      <p:sp>
        <p:nvSpPr>
          <p:cNvPr id="147" name="Retângulo: Cantos Arredondados 146">
            <a:extLst>
              <a:ext uri="{FF2B5EF4-FFF2-40B4-BE49-F238E27FC236}">
                <a16:creationId xmlns:a16="http://schemas.microsoft.com/office/drawing/2014/main" id="{72DA1E32-D08A-4568-AC64-C1E0C9E91BF9}"/>
              </a:ext>
            </a:extLst>
          </p:cNvPr>
          <p:cNvSpPr/>
          <p:nvPr/>
        </p:nvSpPr>
        <p:spPr>
          <a:xfrm>
            <a:off x="5352460" y="13355950"/>
            <a:ext cx="700494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Servfisc-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Educação</a:t>
            </a:r>
          </a:p>
        </p:txBody>
      </p:sp>
      <p:sp>
        <p:nvSpPr>
          <p:cNvPr id="157" name="Retângulo: Cantos Arredondados 156">
            <a:extLst>
              <a:ext uri="{FF2B5EF4-FFF2-40B4-BE49-F238E27FC236}">
                <a16:creationId xmlns:a16="http://schemas.microsoft.com/office/drawing/2014/main" id="{80B5398D-F251-4658-B5E9-2F19BEC0C3FF}"/>
              </a:ext>
            </a:extLst>
          </p:cNvPr>
          <p:cNvSpPr/>
          <p:nvPr/>
        </p:nvSpPr>
        <p:spPr>
          <a:xfrm>
            <a:off x="5367332" y="14243315"/>
            <a:ext cx="685622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Servfisc-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Segurança</a:t>
            </a:r>
          </a:p>
        </p:txBody>
      </p:sp>
      <p:sp>
        <p:nvSpPr>
          <p:cNvPr id="158" name="Retângulo: Cantos Arredondados 157">
            <a:extLst>
              <a:ext uri="{FF2B5EF4-FFF2-40B4-BE49-F238E27FC236}">
                <a16:creationId xmlns:a16="http://schemas.microsoft.com/office/drawing/2014/main" id="{AEA27BAB-8DA8-4CD3-855A-ECC06CDD031E}"/>
              </a:ext>
            </a:extLst>
          </p:cNvPr>
          <p:cNvSpPr/>
          <p:nvPr/>
        </p:nvSpPr>
        <p:spPr>
          <a:xfrm>
            <a:off x="3662338" y="13799787"/>
            <a:ext cx="700495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Servfisc-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Economia</a:t>
            </a:r>
          </a:p>
        </p:txBody>
      </p:sp>
      <p:sp>
        <p:nvSpPr>
          <p:cNvPr id="166" name="Retângulo: Cantos Arredondados 165">
            <a:extLst>
              <a:ext uri="{FF2B5EF4-FFF2-40B4-BE49-F238E27FC236}">
                <a16:creationId xmlns:a16="http://schemas.microsoft.com/office/drawing/2014/main" id="{017F9B02-9CF1-4995-BC28-242B827CECA0}"/>
              </a:ext>
            </a:extLst>
          </p:cNvPr>
          <p:cNvSpPr/>
          <p:nvPr/>
        </p:nvSpPr>
        <p:spPr>
          <a:xfrm>
            <a:off x="3658092" y="14243315"/>
            <a:ext cx="708986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Servfisc-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Admin</a:t>
            </a:r>
          </a:p>
        </p:txBody>
      </p:sp>
      <p:sp>
        <p:nvSpPr>
          <p:cNvPr id="174" name="Retângulo: Cantos Arredondados 173">
            <a:extLst>
              <a:ext uri="{FF2B5EF4-FFF2-40B4-BE49-F238E27FC236}">
                <a16:creationId xmlns:a16="http://schemas.microsoft.com/office/drawing/2014/main" id="{882DD6B7-95BD-459E-B662-A97DCC945F4F}"/>
              </a:ext>
            </a:extLst>
          </p:cNvPr>
          <p:cNvSpPr/>
          <p:nvPr/>
        </p:nvSpPr>
        <p:spPr>
          <a:xfrm>
            <a:off x="5361503" y="14690763"/>
            <a:ext cx="708986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endParaRPr lang="pt-BR" sz="1000" b="1" dirty="0">
              <a:solidFill>
                <a:schemeClr val="tx1">
                  <a:lumMod val="50000"/>
                </a:schemeClr>
              </a:solidFill>
            </a:endParaRP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Serv-fisc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Meio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Ambiente</a:t>
            </a:r>
          </a:p>
          <a:p>
            <a:pPr algn="ctr">
              <a:lnSpc>
                <a:spcPts val="900"/>
              </a:lnSpc>
            </a:pPr>
            <a:endParaRPr lang="pt-BR" sz="10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75" name="Retângulo: Cantos Arredondados 174">
            <a:extLst>
              <a:ext uri="{FF2B5EF4-FFF2-40B4-BE49-F238E27FC236}">
                <a16:creationId xmlns:a16="http://schemas.microsoft.com/office/drawing/2014/main" id="{FC9A8782-4C6B-4E99-90C2-E1DF0F87224C}"/>
              </a:ext>
            </a:extLst>
          </p:cNvPr>
          <p:cNvSpPr/>
          <p:nvPr/>
        </p:nvSpPr>
        <p:spPr>
          <a:xfrm>
            <a:off x="11382608" y="13336192"/>
            <a:ext cx="706572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Servfisc-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Liceng</a:t>
            </a:r>
          </a:p>
        </p:txBody>
      </p:sp>
      <p:sp>
        <p:nvSpPr>
          <p:cNvPr id="176" name="Retângulo: Cantos Arredondados 175">
            <a:extLst>
              <a:ext uri="{FF2B5EF4-FFF2-40B4-BE49-F238E27FC236}">
                <a16:creationId xmlns:a16="http://schemas.microsoft.com/office/drawing/2014/main" id="{BEF72120-02E2-4B47-85C4-0FA8087B6C03}"/>
              </a:ext>
            </a:extLst>
          </p:cNvPr>
          <p:cNvSpPr/>
          <p:nvPr/>
        </p:nvSpPr>
        <p:spPr>
          <a:xfrm>
            <a:off x="11381148" y="13794750"/>
            <a:ext cx="697929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Servfisc-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Edificaeng</a:t>
            </a:r>
          </a:p>
        </p:txBody>
      </p:sp>
      <p:sp>
        <p:nvSpPr>
          <p:cNvPr id="177" name="Retângulo: Cantos Arredondados 176">
            <a:extLst>
              <a:ext uri="{FF2B5EF4-FFF2-40B4-BE49-F238E27FC236}">
                <a16:creationId xmlns:a16="http://schemas.microsoft.com/office/drawing/2014/main" id="{94BAF49D-0513-4C4C-95CB-1D46D983208A}"/>
              </a:ext>
            </a:extLst>
          </p:cNvPr>
          <p:cNvSpPr/>
          <p:nvPr/>
        </p:nvSpPr>
        <p:spPr>
          <a:xfrm>
            <a:off x="8358011" y="13336192"/>
            <a:ext cx="695282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Informações</a:t>
            </a:r>
          </a:p>
        </p:txBody>
      </p:sp>
      <p:sp>
        <p:nvSpPr>
          <p:cNvPr id="178" name="Retângulo: Cantos Arredondados 177">
            <a:extLst>
              <a:ext uri="{FF2B5EF4-FFF2-40B4-BE49-F238E27FC236}">
                <a16:creationId xmlns:a16="http://schemas.microsoft.com/office/drawing/2014/main" id="{CC553C3D-E301-49B5-B865-DB20E482308D}"/>
              </a:ext>
            </a:extLst>
          </p:cNvPr>
          <p:cNvSpPr/>
          <p:nvPr/>
        </p:nvSpPr>
        <p:spPr>
          <a:xfrm>
            <a:off x="8362125" y="13801431"/>
            <a:ext cx="695282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Serv-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Quali</a:t>
            </a:r>
          </a:p>
        </p:txBody>
      </p:sp>
      <p:sp>
        <p:nvSpPr>
          <p:cNvPr id="179" name="Retângulo: Cantos Arredondados 178">
            <a:extLst>
              <a:ext uri="{FF2B5EF4-FFF2-40B4-BE49-F238E27FC236}">
                <a16:creationId xmlns:a16="http://schemas.microsoft.com/office/drawing/2014/main" id="{64399C30-850D-43F2-BC0B-919A99AFCEA2}"/>
              </a:ext>
            </a:extLst>
          </p:cNvPr>
          <p:cNvSpPr/>
          <p:nvPr/>
        </p:nvSpPr>
        <p:spPr>
          <a:xfrm>
            <a:off x="8350839" y="14246766"/>
            <a:ext cx="706082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Políticas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Públicas</a:t>
            </a:r>
          </a:p>
        </p:txBody>
      </p:sp>
      <p:sp>
        <p:nvSpPr>
          <p:cNvPr id="180" name="Retângulo: Cantos Arredondados 179">
            <a:extLst>
              <a:ext uri="{FF2B5EF4-FFF2-40B4-BE49-F238E27FC236}">
                <a16:creationId xmlns:a16="http://schemas.microsoft.com/office/drawing/2014/main" id="{B5D35B76-845B-4FB7-B3B3-A94FCD0BB36C}"/>
              </a:ext>
            </a:extLst>
          </p:cNvPr>
          <p:cNvSpPr/>
          <p:nvPr/>
        </p:nvSpPr>
        <p:spPr>
          <a:xfrm>
            <a:off x="9745160" y="13353859"/>
            <a:ext cx="699740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Atos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Pessoal I</a:t>
            </a:r>
          </a:p>
        </p:txBody>
      </p:sp>
      <p:sp>
        <p:nvSpPr>
          <p:cNvPr id="181" name="Retângulo: Cantos Arredondados 180">
            <a:extLst>
              <a:ext uri="{FF2B5EF4-FFF2-40B4-BE49-F238E27FC236}">
                <a16:creationId xmlns:a16="http://schemas.microsoft.com/office/drawing/2014/main" id="{05AC8313-7C00-42B9-825B-09541248733C}"/>
              </a:ext>
            </a:extLst>
          </p:cNvPr>
          <p:cNvSpPr/>
          <p:nvPr/>
        </p:nvSpPr>
        <p:spPr>
          <a:xfrm>
            <a:off x="9737959" y="13788376"/>
            <a:ext cx="699740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Atos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Pessoal II</a:t>
            </a:r>
          </a:p>
        </p:txBody>
      </p:sp>
      <p:sp>
        <p:nvSpPr>
          <p:cNvPr id="182" name="Retângulo: Cantos Arredondados 181">
            <a:extLst>
              <a:ext uri="{FF2B5EF4-FFF2-40B4-BE49-F238E27FC236}">
                <a16:creationId xmlns:a16="http://schemas.microsoft.com/office/drawing/2014/main" id="{EE5B2272-A20C-4638-94B7-854690693C02}"/>
              </a:ext>
            </a:extLst>
          </p:cNvPr>
          <p:cNvSpPr/>
          <p:nvPr/>
        </p:nvSpPr>
        <p:spPr>
          <a:xfrm>
            <a:off x="6989206" y="13348070"/>
            <a:ext cx="700774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Servfisc-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Governo</a:t>
            </a:r>
          </a:p>
        </p:txBody>
      </p:sp>
      <p:sp>
        <p:nvSpPr>
          <p:cNvPr id="183" name="Retângulo: Cantos Arredondados 182">
            <a:extLst>
              <a:ext uri="{FF2B5EF4-FFF2-40B4-BE49-F238E27FC236}">
                <a16:creationId xmlns:a16="http://schemas.microsoft.com/office/drawing/2014/main" id="{037C8E2B-989E-4B25-B24F-C37EA8ABC226}"/>
              </a:ext>
            </a:extLst>
          </p:cNvPr>
          <p:cNvSpPr/>
          <p:nvPr/>
        </p:nvSpPr>
        <p:spPr>
          <a:xfrm>
            <a:off x="6994096" y="13795859"/>
            <a:ext cx="696476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Servfisc-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Gestores</a:t>
            </a:r>
          </a:p>
        </p:txBody>
      </p:sp>
      <p:sp>
        <p:nvSpPr>
          <p:cNvPr id="184" name="Retângulo: Cantos Arredondados 183">
            <a:extLst>
              <a:ext uri="{FF2B5EF4-FFF2-40B4-BE49-F238E27FC236}">
                <a16:creationId xmlns:a16="http://schemas.microsoft.com/office/drawing/2014/main" id="{D97F427F-D78C-4EA2-8286-044D49EAF09B}"/>
              </a:ext>
            </a:extLst>
          </p:cNvPr>
          <p:cNvSpPr/>
          <p:nvPr/>
        </p:nvSpPr>
        <p:spPr>
          <a:xfrm>
            <a:off x="6993504" y="14243648"/>
            <a:ext cx="696476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Servfisc-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Tce</a:t>
            </a:r>
          </a:p>
        </p:txBody>
      </p:sp>
      <p:sp>
        <p:nvSpPr>
          <p:cNvPr id="185" name="Retângulo: Cantos Arredondados 184">
            <a:extLst>
              <a:ext uri="{FF2B5EF4-FFF2-40B4-BE49-F238E27FC236}">
                <a16:creationId xmlns:a16="http://schemas.microsoft.com/office/drawing/2014/main" id="{669CBA1B-93FA-424D-8BD7-4DDF1490C5B7}"/>
              </a:ext>
            </a:extLst>
          </p:cNvPr>
          <p:cNvSpPr/>
          <p:nvPr/>
        </p:nvSpPr>
        <p:spPr>
          <a:xfrm>
            <a:off x="15527474" y="13325740"/>
            <a:ext cx="675179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Juris</a:t>
            </a:r>
          </a:p>
        </p:txBody>
      </p:sp>
      <p:sp>
        <p:nvSpPr>
          <p:cNvPr id="186" name="Retângulo: Cantos Arredondados 185">
            <a:extLst>
              <a:ext uri="{FF2B5EF4-FFF2-40B4-BE49-F238E27FC236}">
                <a16:creationId xmlns:a16="http://schemas.microsoft.com/office/drawing/2014/main" id="{1A7B4790-96D5-44DB-86B4-61298F5AC49D}"/>
              </a:ext>
            </a:extLst>
          </p:cNvPr>
          <p:cNvSpPr/>
          <p:nvPr/>
        </p:nvSpPr>
        <p:spPr>
          <a:xfrm>
            <a:off x="15523436" y="13760165"/>
            <a:ext cx="682144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Registro</a:t>
            </a:r>
          </a:p>
        </p:txBody>
      </p:sp>
      <p:sp>
        <p:nvSpPr>
          <p:cNvPr id="187" name="Retângulo: Cantos Arredondados 186">
            <a:extLst>
              <a:ext uri="{FF2B5EF4-FFF2-40B4-BE49-F238E27FC236}">
                <a16:creationId xmlns:a16="http://schemas.microsoft.com/office/drawing/2014/main" id="{89C39E0C-D04A-4FDE-8711-1F6BDBE83E3A}"/>
              </a:ext>
            </a:extLst>
          </p:cNvPr>
          <p:cNvSpPr/>
          <p:nvPr/>
        </p:nvSpPr>
        <p:spPr>
          <a:xfrm>
            <a:off x="14471288" y="13336192"/>
            <a:ext cx="697013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Arquivo</a:t>
            </a:r>
          </a:p>
        </p:txBody>
      </p:sp>
      <p:sp>
        <p:nvSpPr>
          <p:cNvPr id="188" name="Retângulo: Cantos Arredondados 187">
            <a:extLst>
              <a:ext uri="{FF2B5EF4-FFF2-40B4-BE49-F238E27FC236}">
                <a16:creationId xmlns:a16="http://schemas.microsoft.com/office/drawing/2014/main" id="{2D4E9D3E-7A36-49BA-BE1F-6FF0D7098B5D}"/>
              </a:ext>
            </a:extLst>
          </p:cNvPr>
          <p:cNvSpPr/>
          <p:nvPr/>
        </p:nvSpPr>
        <p:spPr>
          <a:xfrm>
            <a:off x="14471288" y="13779557"/>
            <a:ext cx="710053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Protocolo</a:t>
            </a:r>
          </a:p>
        </p:txBody>
      </p:sp>
      <p:sp>
        <p:nvSpPr>
          <p:cNvPr id="189" name="Retângulo: Cantos Arredondados 188">
            <a:extLst>
              <a:ext uri="{FF2B5EF4-FFF2-40B4-BE49-F238E27FC236}">
                <a16:creationId xmlns:a16="http://schemas.microsoft.com/office/drawing/2014/main" id="{6B167BC5-A265-4489-898E-C03AD642A2EB}"/>
              </a:ext>
            </a:extLst>
          </p:cNvPr>
          <p:cNvSpPr/>
          <p:nvPr/>
        </p:nvSpPr>
        <p:spPr>
          <a:xfrm>
            <a:off x="13421193" y="13340860"/>
            <a:ext cx="695281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Publica</a:t>
            </a:r>
          </a:p>
        </p:txBody>
      </p:sp>
      <p:sp>
        <p:nvSpPr>
          <p:cNvPr id="190" name="Retângulo: Cantos Arredondados 189">
            <a:extLst>
              <a:ext uri="{FF2B5EF4-FFF2-40B4-BE49-F238E27FC236}">
                <a16:creationId xmlns:a16="http://schemas.microsoft.com/office/drawing/2014/main" id="{CC678C47-7969-46C7-BC39-72FA3FEF1516}"/>
              </a:ext>
            </a:extLst>
          </p:cNvPr>
          <p:cNvSpPr/>
          <p:nvPr/>
        </p:nvSpPr>
        <p:spPr>
          <a:xfrm>
            <a:off x="13412265" y="13787584"/>
            <a:ext cx="695282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Delibera</a:t>
            </a:r>
          </a:p>
        </p:txBody>
      </p:sp>
      <p:sp>
        <p:nvSpPr>
          <p:cNvPr id="92" name="Retângulo: Cantos Arredondados 91">
            <a:extLst>
              <a:ext uri="{FF2B5EF4-FFF2-40B4-BE49-F238E27FC236}">
                <a16:creationId xmlns:a16="http://schemas.microsoft.com/office/drawing/2014/main" id="{110FF577-09BB-4C8C-99AA-31BA79776475}"/>
              </a:ext>
            </a:extLst>
          </p:cNvPr>
          <p:cNvSpPr/>
          <p:nvPr/>
        </p:nvSpPr>
        <p:spPr>
          <a:xfrm>
            <a:off x="11504347" y="8362019"/>
            <a:ext cx="695282" cy="3939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Estratégia</a:t>
            </a:r>
          </a:p>
        </p:txBody>
      </p:sp>
      <p:sp>
        <p:nvSpPr>
          <p:cNvPr id="95" name="Retângulo: Cantos Arredondados 94">
            <a:extLst>
              <a:ext uri="{FF2B5EF4-FFF2-40B4-BE49-F238E27FC236}">
                <a16:creationId xmlns:a16="http://schemas.microsoft.com/office/drawing/2014/main" id="{B5A2C14B-CFC5-45B3-8C6F-E1571FCE5D7B}"/>
              </a:ext>
            </a:extLst>
          </p:cNvPr>
          <p:cNvSpPr/>
          <p:nvPr/>
        </p:nvSpPr>
        <p:spPr>
          <a:xfrm>
            <a:off x="11490630" y="8838231"/>
            <a:ext cx="695282" cy="3939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Melhoria</a:t>
            </a:r>
          </a:p>
        </p:txBody>
      </p:sp>
      <p:sp>
        <p:nvSpPr>
          <p:cNvPr id="96" name="Retângulo: Cantos Arredondados 95">
            <a:extLst>
              <a:ext uri="{FF2B5EF4-FFF2-40B4-BE49-F238E27FC236}">
                <a16:creationId xmlns:a16="http://schemas.microsoft.com/office/drawing/2014/main" id="{39892317-5A14-4BF9-9094-CAECAAE769A6}"/>
              </a:ext>
            </a:extLst>
          </p:cNvPr>
          <p:cNvSpPr/>
          <p:nvPr/>
        </p:nvSpPr>
        <p:spPr>
          <a:xfrm>
            <a:off x="10527903" y="8366154"/>
            <a:ext cx="695282" cy="3939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Sistemas</a:t>
            </a:r>
          </a:p>
        </p:txBody>
      </p:sp>
      <p:sp>
        <p:nvSpPr>
          <p:cNvPr id="97" name="Retângulo: Cantos Arredondados 96">
            <a:extLst>
              <a:ext uri="{FF2B5EF4-FFF2-40B4-BE49-F238E27FC236}">
                <a16:creationId xmlns:a16="http://schemas.microsoft.com/office/drawing/2014/main" id="{7A843FA4-7E46-475B-B2FC-2F56AC1034D2}"/>
              </a:ext>
            </a:extLst>
          </p:cNvPr>
          <p:cNvSpPr/>
          <p:nvPr/>
        </p:nvSpPr>
        <p:spPr>
          <a:xfrm>
            <a:off x="13270226" y="8371252"/>
            <a:ext cx="695282" cy="3939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Comex</a:t>
            </a:r>
          </a:p>
        </p:txBody>
      </p:sp>
      <p:sp>
        <p:nvSpPr>
          <p:cNvPr id="98" name="Retângulo: Cantos Arredondados 97">
            <a:extLst>
              <a:ext uri="{FF2B5EF4-FFF2-40B4-BE49-F238E27FC236}">
                <a16:creationId xmlns:a16="http://schemas.microsoft.com/office/drawing/2014/main" id="{F072AA6B-6DA4-4320-9F6C-42543CC55280}"/>
              </a:ext>
            </a:extLst>
          </p:cNvPr>
          <p:cNvSpPr/>
          <p:nvPr/>
        </p:nvSpPr>
        <p:spPr>
          <a:xfrm>
            <a:off x="10524308" y="9302526"/>
            <a:ext cx="695282" cy="3939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Infra TI</a:t>
            </a:r>
          </a:p>
        </p:txBody>
      </p:sp>
      <p:sp>
        <p:nvSpPr>
          <p:cNvPr id="99" name="Retângulo: Cantos Arredondados 98">
            <a:extLst>
              <a:ext uri="{FF2B5EF4-FFF2-40B4-BE49-F238E27FC236}">
                <a16:creationId xmlns:a16="http://schemas.microsoft.com/office/drawing/2014/main" id="{7A3EBADE-1776-4908-8741-36B406A30462}"/>
              </a:ext>
            </a:extLst>
          </p:cNvPr>
          <p:cNvSpPr/>
          <p:nvPr/>
        </p:nvSpPr>
        <p:spPr>
          <a:xfrm>
            <a:off x="10527903" y="8835969"/>
            <a:ext cx="695282" cy="3939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Suporte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TI</a:t>
            </a:r>
          </a:p>
        </p:txBody>
      </p:sp>
      <p:sp>
        <p:nvSpPr>
          <p:cNvPr id="100" name="Retângulo: Cantos Arredondados 99">
            <a:extLst>
              <a:ext uri="{FF2B5EF4-FFF2-40B4-BE49-F238E27FC236}">
                <a16:creationId xmlns:a16="http://schemas.microsoft.com/office/drawing/2014/main" id="{97C16C5E-7A8A-42F2-8826-BE8DDB552C1C}"/>
              </a:ext>
            </a:extLst>
          </p:cNvPr>
          <p:cNvSpPr/>
          <p:nvPr/>
        </p:nvSpPr>
        <p:spPr>
          <a:xfrm>
            <a:off x="13256509" y="8841092"/>
            <a:ext cx="695282" cy="3939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Comint</a:t>
            </a:r>
          </a:p>
        </p:txBody>
      </p:sp>
      <p:sp>
        <p:nvSpPr>
          <p:cNvPr id="107" name="Elipse 106">
            <a:extLst>
              <a:ext uri="{FF2B5EF4-FFF2-40B4-BE49-F238E27FC236}">
                <a16:creationId xmlns:a16="http://schemas.microsoft.com/office/drawing/2014/main" id="{F5279B0F-772C-4CF6-A18A-26FA661C1742}"/>
              </a:ext>
            </a:extLst>
          </p:cNvPr>
          <p:cNvSpPr/>
          <p:nvPr/>
        </p:nvSpPr>
        <p:spPr>
          <a:xfrm>
            <a:off x="7400278" y="3309864"/>
            <a:ext cx="2520000" cy="2520000"/>
          </a:xfrm>
          <a:prstGeom prst="ellipse">
            <a:avLst/>
          </a:prstGeom>
          <a:noFill/>
          <a:ln w="158750" cmpd="sng">
            <a:solidFill>
              <a:schemeClr val="accent1">
                <a:lumMod val="60000"/>
                <a:lumOff val="40000"/>
                <a:alpha val="62000"/>
              </a:schemeClr>
            </a:solidFill>
            <a:prstDash val="solid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dirty="0"/>
          </a:p>
        </p:txBody>
      </p:sp>
      <p:sp>
        <p:nvSpPr>
          <p:cNvPr id="153" name="Elipse 152">
            <a:extLst>
              <a:ext uri="{FF2B5EF4-FFF2-40B4-BE49-F238E27FC236}">
                <a16:creationId xmlns:a16="http://schemas.microsoft.com/office/drawing/2014/main" id="{C6B8359D-E6AA-4CB0-AE65-7E36AE10A32C}"/>
              </a:ext>
            </a:extLst>
          </p:cNvPr>
          <p:cNvSpPr/>
          <p:nvPr/>
        </p:nvSpPr>
        <p:spPr>
          <a:xfrm>
            <a:off x="8275911" y="5368598"/>
            <a:ext cx="821382" cy="817149"/>
          </a:xfrm>
          <a:prstGeom prst="ellipse">
            <a:avLst/>
          </a:prstGeom>
          <a:solidFill>
            <a:schemeClr val="accent1">
              <a:lumMod val="7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388" b="1" dirty="0"/>
              <a:t>2ª Câmara</a:t>
            </a:r>
          </a:p>
        </p:txBody>
      </p:sp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id="{2705E40E-3A09-48EB-AD06-63759DEBB873}"/>
              </a:ext>
            </a:extLst>
          </p:cNvPr>
          <p:cNvSpPr/>
          <p:nvPr/>
        </p:nvSpPr>
        <p:spPr>
          <a:xfrm>
            <a:off x="14351724" y="942659"/>
            <a:ext cx="2311289" cy="50484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2B173F6C-8737-40FE-A75B-62E09F0A3AE5}"/>
              </a:ext>
            </a:extLst>
          </p:cNvPr>
          <p:cNvSpPr txBox="1"/>
          <p:nvPr/>
        </p:nvSpPr>
        <p:spPr>
          <a:xfrm>
            <a:off x="14351724" y="995029"/>
            <a:ext cx="2254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/>
              <a:t>ORGANOGRAMA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70B63E20-4181-4B79-BE04-17B8B93AA8E5}"/>
              </a:ext>
            </a:extLst>
          </p:cNvPr>
          <p:cNvSpPr txBox="1"/>
          <p:nvPr/>
        </p:nvSpPr>
        <p:spPr>
          <a:xfrm>
            <a:off x="14389510" y="1565774"/>
            <a:ext cx="2289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Data: 05/12/2023</a:t>
            </a:r>
          </a:p>
          <a:p>
            <a:r>
              <a:rPr lang="pt-BR" sz="1200" dirty="0"/>
              <a:t>Versão: 01 – RA n.º 15/2023</a:t>
            </a:r>
          </a:p>
        </p:txBody>
      </p:sp>
      <p:sp>
        <p:nvSpPr>
          <p:cNvPr id="102" name="Retângulo: Cantos Arredondados 101">
            <a:extLst>
              <a:ext uri="{FF2B5EF4-FFF2-40B4-BE49-F238E27FC236}">
                <a16:creationId xmlns:a16="http://schemas.microsoft.com/office/drawing/2014/main" id="{FF8C0FB9-4079-4E7F-9432-42FA45BDE891}"/>
              </a:ext>
            </a:extLst>
          </p:cNvPr>
          <p:cNvSpPr/>
          <p:nvPr/>
        </p:nvSpPr>
        <p:spPr>
          <a:xfrm>
            <a:off x="14367923" y="1552630"/>
            <a:ext cx="2311289" cy="50484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3" name="Elipse 102">
            <a:extLst>
              <a:ext uri="{FF2B5EF4-FFF2-40B4-BE49-F238E27FC236}">
                <a16:creationId xmlns:a16="http://schemas.microsoft.com/office/drawing/2014/main" id="{DDC388A6-98A0-4905-952E-289E970317EC}"/>
              </a:ext>
            </a:extLst>
          </p:cNvPr>
          <p:cNvSpPr/>
          <p:nvPr/>
        </p:nvSpPr>
        <p:spPr>
          <a:xfrm>
            <a:off x="1038712" y="11169355"/>
            <a:ext cx="1200044" cy="817149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050" b="1" dirty="0">
                <a:solidFill>
                  <a:schemeClr val="tx1">
                    <a:lumMod val="50000"/>
                  </a:schemeClr>
                </a:solidFill>
              </a:rPr>
              <a:t>Secretaria </a:t>
            </a:r>
          </a:p>
          <a:p>
            <a:pPr algn="ctr"/>
            <a:r>
              <a:rPr lang="pt-BR" sz="1050" b="1" dirty="0">
                <a:solidFill>
                  <a:schemeClr val="tx1">
                    <a:lumMod val="50000"/>
                  </a:schemeClr>
                </a:solidFill>
              </a:rPr>
              <a:t>Administrativa</a:t>
            </a:r>
          </a:p>
        </p:txBody>
      </p:sp>
      <p:sp>
        <p:nvSpPr>
          <p:cNvPr id="105" name="Elipse 104">
            <a:extLst>
              <a:ext uri="{FF2B5EF4-FFF2-40B4-BE49-F238E27FC236}">
                <a16:creationId xmlns:a16="http://schemas.microsoft.com/office/drawing/2014/main" id="{86FF3CCF-9894-414B-BAF4-24CF97EBBE7F}"/>
              </a:ext>
            </a:extLst>
          </p:cNvPr>
          <p:cNvSpPr/>
          <p:nvPr/>
        </p:nvSpPr>
        <p:spPr>
          <a:xfrm>
            <a:off x="8301995" y="2930133"/>
            <a:ext cx="821382" cy="817149"/>
          </a:xfrm>
          <a:prstGeom prst="ellipse">
            <a:avLst/>
          </a:prstGeom>
          <a:solidFill>
            <a:schemeClr val="accent1">
              <a:lumMod val="7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388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1ª Câmara</a:t>
            </a:r>
          </a:p>
        </p:txBody>
      </p:sp>
      <p:sp>
        <p:nvSpPr>
          <p:cNvPr id="106" name="Retângulo: Cantos Arredondados 105">
            <a:extLst>
              <a:ext uri="{FF2B5EF4-FFF2-40B4-BE49-F238E27FC236}">
                <a16:creationId xmlns:a16="http://schemas.microsoft.com/office/drawing/2014/main" id="{97786D4E-8127-4351-A6AB-815C89A3342C}"/>
              </a:ext>
            </a:extLst>
          </p:cNvPr>
          <p:cNvSpPr/>
          <p:nvPr/>
        </p:nvSpPr>
        <p:spPr>
          <a:xfrm>
            <a:off x="4955241" y="3965224"/>
            <a:ext cx="881613" cy="24169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50" b="1" dirty="0">
                <a:solidFill>
                  <a:schemeClr val="tx1">
                    <a:lumMod val="50000"/>
                  </a:schemeClr>
                </a:solidFill>
              </a:rPr>
              <a:t>Gabinetes</a:t>
            </a:r>
          </a:p>
        </p:txBody>
      </p:sp>
      <p:sp>
        <p:nvSpPr>
          <p:cNvPr id="108" name="Retângulo: Cantos Arredondados 107">
            <a:extLst>
              <a:ext uri="{FF2B5EF4-FFF2-40B4-BE49-F238E27FC236}">
                <a16:creationId xmlns:a16="http://schemas.microsoft.com/office/drawing/2014/main" id="{751A8646-D2FD-42B7-A10C-D60EE2F41D6B}"/>
              </a:ext>
            </a:extLst>
          </p:cNvPr>
          <p:cNvSpPr/>
          <p:nvPr/>
        </p:nvSpPr>
        <p:spPr>
          <a:xfrm>
            <a:off x="11427563" y="3964140"/>
            <a:ext cx="881613" cy="24814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50" b="1" dirty="0">
                <a:solidFill>
                  <a:schemeClr val="tx1">
                    <a:lumMod val="50000"/>
                  </a:schemeClr>
                </a:solidFill>
              </a:rPr>
              <a:t>Gabinetes</a:t>
            </a:r>
          </a:p>
        </p:txBody>
      </p:sp>
      <p:sp>
        <p:nvSpPr>
          <p:cNvPr id="109" name="Retângulo: Cantos Arredondados 108">
            <a:extLst>
              <a:ext uri="{FF2B5EF4-FFF2-40B4-BE49-F238E27FC236}">
                <a16:creationId xmlns:a16="http://schemas.microsoft.com/office/drawing/2014/main" id="{B2149398-A8C7-4EFF-8AEE-B29E652B229F}"/>
              </a:ext>
            </a:extLst>
          </p:cNvPr>
          <p:cNvSpPr/>
          <p:nvPr/>
        </p:nvSpPr>
        <p:spPr>
          <a:xfrm>
            <a:off x="3519551" y="7674071"/>
            <a:ext cx="881613" cy="418706"/>
          </a:xfrm>
          <a:prstGeom prst="roundRect">
            <a:avLst/>
          </a:prstGeom>
          <a:solidFill>
            <a:schemeClr val="bg1">
              <a:lumMod val="8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50" b="1" dirty="0">
                <a:solidFill>
                  <a:schemeClr val="tx1">
                    <a:lumMod val="50000"/>
                  </a:schemeClr>
                </a:solidFill>
              </a:rPr>
              <a:t>Procuradoria</a:t>
            </a:r>
          </a:p>
          <a:p>
            <a:pPr algn="ctr">
              <a:lnSpc>
                <a:spcPts val="900"/>
              </a:lnSpc>
            </a:pPr>
            <a:r>
              <a:rPr lang="pt-BR" sz="1050" b="1" dirty="0">
                <a:solidFill>
                  <a:schemeClr val="tx1">
                    <a:lumMod val="50000"/>
                  </a:schemeClr>
                </a:solidFill>
              </a:rPr>
              <a:t>Geral</a:t>
            </a:r>
          </a:p>
          <a:p>
            <a:pPr algn="ctr">
              <a:lnSpc>
                <a:spcPts val="900"/>
              </a:lnSpc>
            </a:pPr>
            <a:r>
              <a:rPr lang="pt-BR" sz="1050" b="1" dirty="0">
                <a:solidFill>
                  <a:schemeClr val="tx1">
                    <a:lumMod val="50000"/>
                  </a:schemeClr>
                </a:solidFill>
              </a:rPr>
              <a:t> de Contas</a:t>
            </a:r>
          </a:p>
        </p:txBody>
      </p:sp>
      <p:cxnSp>
        <p:nvCxnSpPr>
          <p:cNvPr id="115" name="Conector reto 114">
            <a:extLst>
              <a:ext uri="{FF2B5EF4-FFF2-40B4-BE49-F238E27FC236}">
                <a16:creationId xmlns:a16="http://schemas.microsoft.com/office/drawing/2014/main" id="{A5F5DC11-A1F0-489C-BF31-7206B694B655}"/>
              </a:ext>
            </a:extLst>
          </p:cNvPr>
          <p:cNvCxnSpPr>
            <a:cxnSpLocks/>
            <a:stCxn id="170" idx="6"/>
          </p:cNvCxnSpPr>
          <p:nvPr/>
        </p:nvCxnSpPr>
        <p:spPr>
          <a:xfrm flipV="1">
            <a:off x="11159058" y="4083537"/>
            <a:ext cx="268505" cy="459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4" name="Elipse 103">
            <a:extLst>
              <a:ext uri="{FF2B5EF4-FFF2-40B4-BE49-F238E27FC236}">
                <a16:creationId xmlns:a16="http://schemas.microsoft.com/office/drawing/2014/main" id="{A69181D4-0342-406E-98EA-E833B60BF38B}"/>
              </a:ext>
            </a:extLst>
          </p:cNvPr>
          <p:cNvSpPr/>
          <p:nvPr/>
        </p:nvSpPr>
        <p:spPr>
          <a:xfrm>
            <a:off x="14213016" y="11142059"/>
            <a:ext cx="1200044" cy="817149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050" b="1" dirty="0">
                <a:solidFill>
                  <a:schemeClr val="tx1">
                    <a:lumMod val="50000"/>
                  </a:schemeClr>
                </a:solidFill>
              </a:rPr>
              <a:t>Secretaria Geral</a:t>
            </a:r>
          </a:p>
        </p:txBody>
      </p:sp>
      <p:sp>
        <p:nvSpPr>
          <p:cNvPr id="87" name="Elipse 86">
            <a:extLst>
              <a:ext uri="{FF2B5EF4-FFF2-40B4-BE49-F238E27FC236}">
                <a16:creationId xmlns:a16="http://schemas.microsoft.com/office/drawing/2014/main" id="{932EF30A-CAC7-437D-B298-90D942A76384}"/>
              </a:ext>
            </a:extLst>
          </p:cNvPr>
          <p:cNvSpPr/>
          <p:nvPr/>
        </p:nvSpPr>
        <p:spPr>
          <a:xfrm>
            <a:off x="8098595" y="11172190"/>
            <a:ext cx="1200044" cy="817149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050" b="1" dirty="0">
                <a:solidFill>
                  <a:schemeClr val="tx1">
                    <a:lumMod val="50000"/>
                  </a:schemeClr>
                </a:solidFill>
              </a:rPr>
              <a:t>Secretaria de Controle Externo</a:t>
            </a:r>
          </a:p>
        </p:txBody>
      </p:sp>
      <p:sp>
        <p:nvSpPr>
          <p:cNvPr id="300" name="Retângulo: Cantos Arredondados 299">
            <a:extLst>
              <a:ext uri="{FF2B5EF4-FFF2-40B4-BE49-F238E27FC236}">
                <a16:creationId xmlns:a16="http://schemas.microsoft.com/office/drawing/2014/main" id="{FE5E6905-7349-63DE-8296-85D00536714B}"/>
              </a:ext>
            </a:extLst>
          </p:cNvPr>
          <p:cNvSpPr/>
          <p:nvPr/>
        </p:nvSpPr>
        <p:spPr>
          <a:xfrm>
            <a:off x="49139" y="12264096"/>
            <a:ext cx="3179191" cy="3341119"/>
          </a:xfrm>
          <a:prstGeom prst="roundRect">
            <a:avLst>
              <a:gd name="adj" fmla="val 7984"/>
            </a:avLst>
          </a:prstGeom>
          <a:noFill/>
          <a:ln w="1905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 dirty="0">
              <a:solidFill>
                <a:schemeClr val="tx1">
                  <a:lumMod val="50000"/>
                </a:schemeClr>
              </a:solidFill>
            </a:endParaRPr>
          </a:p>
        </p:txBody>
      </p:sp>
      <p:cxnSp>
        <p:nvCxnSpPr>
          <p:cNvPr id="195" name="Conector reto 194">
            <a:extLst>
              <a:ext uri="{FF2B5EF4-FFF2-40B4-BE49-F238E27FC236}">
                <a16:creationId xmlns:a16="http://schemas.microsoft.com/office/drawing/2014/main" id="{F10F1BFC-3861-F4B4-31E4-2FAFC797DB3A}"/>
              </a:ext>
            </a:extLst>
          </p:cNvPr>
          <p:cNvCxnSpPr>
            <a:cxnSpLocks/>
            <a:stCxn id="103" idx="4"/>
            <a:endCxn id="300" idx="0"/>
          </p:cNvCxnSpPr>
          <p:nvPr/>
        </p:nvCxnSpPr>
        <p:spPr>
          <a:xfrm>
            <a:off x="1638734" y="11986504"/>
            <a:ext cx="1" cy="277592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tângulo: Cantos Arredondados 115">
            <a:extLst>
              <a:ext uri="{FF2B5EF4-FFF2-40B4-BE49-F238E27FC236}">
                <a16:creationId xmlns:a16="http://schemas.microsoft.com/office/drawing/2014/main" id="{FB1A9624-A7A6-8B21-E6A1-56D892E97872}"/>
              </a:ext>
            </a:extLst>
          </p:cNvPr>
          <p:cNvSpPr/>
          <p:nvPr/>
        </p:nvSpPr>
        <p:spPr>
          <a:xfrm>
            <a:off x="3456638" y="12289109"/>
            <a:ext cx="9516972" cy="2896884"/>
          </a:xfrm>
          <a:prstGeom prst="roundRect">
            <a:avLst>
              <a:gd name="adj" fmla="val 5657"/>
            </a:avLst>
          </a:prstGeom>
          <a:noFill/>
          <a:ln w="1905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17" name="Retângulo: Cantos Arredondados 116">
            <a:extLst>
              <a:ext uri="{FF2B5EF4-FFF2-40B4-BE49-F238E27FC236}">
                <a16:creationId xmlns:a16="http://schemas.microsoft.com/office/drawing/2014/main" id="{B703090D-4D5A-A190-FD6A-432DA1A8530D}"/>
              </a:ext>
            </a:extLst>
          </p:cNvPr>
          <p:cNvSpPr/>
          <p:nvPr/>
        </p:nvSpPr>
        <p:spPr>
          <a:xfrm>
            <a:off x="13203503" y="12261812"/>
            <a:ext cx="3203963" cy="2066893"/>
          </a:xfrm>
          <a:prstGeom prst="roundRect">
            <a:avLst>
              <a:gd name="adj" fmla="val 11752"/>
            </a:avLst>
          </a:prstGeom>
          <a:noFill/>
          <a:ln w="1905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 dirty="0">
              <a:solidFill>
                <a:schemeClr val="tx1">
                  <a:lumMod val="50000"/>
                </a:schemeClr>
              </a:solidFill>
            </a:endParaRPr>
          </a:p>
        </p:txBody>
      </p:sp>
      <p:cxnSp>
        <p:nvCxnSpPr>
          <p:cNvPr id="118" name="Conector reto 117">
            <a:extLst>
              <a:ext uri="{FF2B5EF4-FFF2-40B4-BE49-F238E27FC236}">
                <a16:creationId xmlns:a16="http://schemas.microsoft.com/office/drawing/2014/main" id="{B65CDA23-524D-E3B2-C4D0-0AA120C624FC}"/>
              </a:ext>
            </a:extLst>
          </p:cNvPr>
          <p:cNvCxnSpPr>
            <a:cxnSpLocks/>
            <a:stCxn id="104" idx="4"/>
            <a:endCxn id="117" idx="0"/>
          </p:cNvCxnSpPr>
          <p:nvPr/>
        </p:nvCxnSpPr>
        <p:spPr>
          <a:xfrm flipH="1">
            <a:off x="14805485" y="11959208"/>
            <a:ext cx="7553" cy="302604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Elipse 160">
            <a:extLst>
              <a:ext uri="{FF2B5EF4-FFF2-40B4-BE49-F238E27FC236}">
                <a16:creationId xmlns:a16="http://schemas.microsoft.com/office/drawing/2014/main" id="{6C482503-55DF-81BC-C3FC-4D3B06A275C7}"/>
              </a:ext>
            </a:extLst>
          </p:cNvPr>
          <p:cNvSpPr/>
          <p:nvPr/>
        </p:nvSpPr>
        <p:spPr>
          <a:xfrm>
            <a:off x="9545213" y="7481411"/>
            <a:ext cx="820800" cy="81714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Diretoria de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Controle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Interno</a:t>
            </a:r>
          </a:p>
        </p:txBody>
      </p:sp>
      <p:sp>
        <p:nvSpPr>
          <p:cNvPr id="163" name="Elipse 162">
            <a:extLst>
              <a:ext uri="{FF2B5EF4-FFF2-40B4-BE49-F238E27FC236}">
                <a16:creationId xmlns:a16="http://schemas.microsoft.com/office/drawing/2014/main" id="{996E924E-97CF-FC83-F32A-A20EAAF32E58}"/>
              </a:ext>
            </a:extLst>
          </p:cNvPr>
          <p:cNvSpPr/>
          <p:nvPr/>
        </p:nvSpPr>
        <p:spPr>
          <a:xfrm>
            <a:off x="10469471" y="7481411"/>
            <a:ext cx="820800" cy="81714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Diretoria de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Tecnologia da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Informação</a:t>
            </a:r>
          </a:p>
        </p:txBody>
      </p:sp>
      <p:sp>
        <p:nvSpPr>
          <p:cNvPr id="164" name="Retângulo: Cantos Arredondados 163">
            <a:extLst>
              <a:ext uri="{FF2B5EF4-FFF2-40B4-BE49-F238E27FC236}">
                <a16:creationId xmlns:a16="http://schemas.microsoft.com/office/drawing/2014/main" id="{24D073ED-84CB-C8AE-6E11-83A6EC84E374}"/>
              </a:ext>
            </a:extLst>
          </p:cNvPr>
          <p:cNvSpPr/>
          <p:nvPr/>
        </p:nvSpPr>
        <p:spPr>
          <a:xfrm rot="5400000">
            <a:off x="11492282" y="5282431"/>
            <a:ext cx="2490779" cy="6637597"/>
          </a:xfrm>
          <a:prstGeom prst="roundRect">
            <a:avLst>
              <a:gd name="adj" fmla="val 8323"/>
            </a:avLst>
          </a:prstGeom>
          <a:noFill/>
          <a:ln w="1905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 dirty="0"/>
          </a:p>
        </p:txBody>
      </p:sp>
      <p:cxnSp>
        <p:nvCxnSpPr>
          <p:cNvPr id="191" name="Conector reto 190">
            <a:extLst>
              <a:ext uri="{FF2B5EF4-FFF2-40B4-BE49-F238E27FC236}">
                <a16:creationId xmlns:a16="http://schemas.microsoft.com/office/drawing/2014/main" id="{90CB9486-9BE5-1AAC-7F61-5F3B03C36D08}"/>
              </a:ext>
            </a:extLst>
          </p:cNvPr>
          <p:cNvCxnSpPr>
            <a:cxnSpLocks/>
            <a:stCxn id="201" idx="4"/>
            <a:endCxn id="122" idx="0"/>
          </p:cNvCxnSpPr>
          <p:nvPr/>
        </p:nvCxnSpPr>
        <p:spPr>
          <a:xfrm flipH="1">
            <a:off x="12735746" y="7138709"/>
            <a:ext cx="6629" cy="122331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2" name="Elipse 171">
            <a:extLst>
              <a:ext uri="{FF2B5EF4-FFF2-40B4-BE49-F238E27FC236}">
                <a16:creationId xmlns:a16="http://schemas.microsoft.com/office/drawing/2014/main" id="{5F195C02-D12D-4BDC-B95F-E8628DE9D6BC}"/>
              </a:ext>
            </a:extLst>
          </p:cNvPr>
          <p:cNvSpPr/>
          <p:nvPr/>
        </p:nvSpPr>
        <p:spPr>
          <a:xfrm>
            <a:off x="8301996" y="6329430"/>
            <a:ext cx="821381" cy="817149"/>
          </a:xfrm>
          <a:prstGeom prst="ellipse">
            <a:avLst/>
          </a:prstGeom>
          <a:solidFill>
            <a:schemeClr val="accent5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050" b="1" dirty="0"/>
              <a:t>Presidência</a:t>
            </a:r>
          </a:p>
        </p:txBody>
      </p:sp>
      <p:sp>
        <p:nvSpPr>
          <p:cNvPr id="197" name="Retângulo: Cantos Arredondados 196">
            <a:extLst>
              <a:ext uri="{FF2B5EF4-FFF2-40B4-BE49-F238E27FC236}">
                <a16:creationId xmlns:a16="http://schemas.microsoft.com/office/drawing/2014/main" id="{665B8F83-EDD6-F28C-0C92-36E7CF95EE3E}"/>
              </a:ext>
            </a:extLst>
          </p:cNvPr>
          <p:cNvSpPr/>
          <p:nvPr/>
        </p:nvSpPr>
        <p:spPr>
          <a:xfrm>
            <a:off x="4647945" y="8626912"/>
            <a:ext cx="881613" cy="241698"/>
          </a:xfrm>
          <a:prstGeom prst="roundRect">
            <a:avLst/>
          </a:prstGeom>
          <a:solidFill>
            <a:schemeClr val="bg1">
              <a:lumMod val="8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50" b="1" dirty="0">
                <a:solidFill>
                  <a:schemeClr val="tx1">
                    <a:lumMod val="50000"/>
                  </a:schemeClr>
                </a:solidFill>
              </a:rPr>
              <a:t>Gabinetes</a:t>
            </a:r>
          </a:p>
        </p:txBody>
      </p:sp>
      <p:sp>
        <p:nvSpPr>
          <p:cNvPr id="151" name="Retângulo: Cantos Arredondados 150">
            <a:extLst>
              <a:ext uri="{FF2B5EF4-FFF2-40B4-BE49-F238E27FC236}">
                <a16:creationId xmlns:a16="http://schemas.microsoft.com/office/drawing/2014/main" id="{672B7713-ACBC-F308-80A5-043033D99A7D}"/>
              </a:ext>
            </a:extLst>
          </p:cNvPr>
          <p:cNvSpPr/>
          <p:nvPr/>
        </p:nvSpPr>
        <p:spPr>
          <a:xfrm>
            <a:off x="10416002" y="2382383"/>
            <a:ext cx="881613" cy="41870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50" b="1" dirty="0">
                <a:solidFill>
                  <a:schemeClr val="tx1">
                    <a:lumMod val="50000"/>
                  </a:schemeClr>
                </a:solidFill>
              </a:rPr>
              <a:t>Coordenação</a:t>
            </a:r>
          </a:p>
        </p:txBody>
      </p:sp>
      <p:sp>
        <p:nvSpPr>
          <p:cNvPr id="152" name="Retângulo: Cantos Arredondados 151">
            <a:extLst>
              <a:ext uri="{FF2B5EF4-FFF2-40B4-BE49-F238E27FC236}">
                <a16:creationId xmlns:a16="http://schemas.microsoft.com/office/drawing/2014/main" id="{DE78A4BF-4507-3A22-7FD6-33C278953E31}"/>
              </a:ext>
            </a:extLst>
          </p:cNvPr>
          <p:cNvSpPr/>
          <p:nvPr/>
        </p:nvSpPr>
        <p:spPr>
          <a:xfrm>
            <a:off x="11465697" y="2467664"/>
            <a:ext cx="881613" cy="24814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50" b="1" dirty="0">
                <a:solidFill>
                  <a:schemeClr val="tx1">
                    <a:lumMod val="50000"/>
                  </a:schemeClr>
                </a:solidFill>
              </a:rPr>
              <a:t>Serv-Apoio</a:t>
            </a:r>
          </a:p>
        </p:txBody>
      </p:sp>
      <p:cxnSp>
        <p:nvCxnSpPr>
          <p:cNvPr id="156" name="Conector reto 155">
            <a:extLst>
              <a:ext uri="{FF2B5EF4-FFF2-40B4-BE49-F238E27FC236}">
                <a16:creationId xmlns:a16="http://schemas.microsoft.com/office/drawing/2014/main" id="{06BE84CD-3B4A-9849-596A-DA7C0099C51A}"/>
              </a:ext>
            </a:extLst>
          </p:cNvPr>
          <p:cNvCxnSpPr>
            <a:cxnSpLocks/>
            <a:stCxn id="151" idx="1"/>
            <a:endCxn id="167" idx="6"/>
          </p:cNvCxnSpPr>
          <p:nvPr/>
        </p:nvCxnSpPr>
        <p:spPr>
          <a:xfrm flipH="1">
            <a:off x="10180380" y="2591736"/>
            <a:ext cx="235622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0" name="Conector reto 159">
            <a:extLst>
              <a:ext uri="{FF2B5EF4-FFF2-40B4-BE49-F238E27FC236}">
                <a16:creationId xmlns:a16="http://schemas.microsoft.com/office/drawing/2014/main" id="{D77B842A-5D0B-86D9-9E61-A4CFCA5CCB11}"/>
              </a:ext>
            </a:extLst>
          </p:cNvPr>
          <p:cNvCxnSpPr>
            <a:cxnSpLocks/>
            <a:stCxn id="151" idx="3"/>
            <a:endCxn id="152" idx="1"/>
          </p:cNvCxnSpPr>
          <p:nvPr/>
        </p:nvCxnSpPr>
        <p:spPr>
          <a:xfrm flipV="1">
            <a:off x="11297615" y="2591735"/>
            <a:ext cx="168082" cy="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9" name="Retângulo: Cantos Arredondados 118">
            <a:extLst>
              <a:ext uri="{FF2B5EF4-FFF2-40B4-BE49-F238E27FC236}">
                <a16:creationId xmlns:a16="http://schemas.microsoft.com/office/drawing/2014/main" id="{C4AFD0B2-889C-421D-A3E1-039AEF9D70BC}"/>
              </a:ext>
            </a:extLst>
          </p:cNvPr>
          <p:cNvSpPr/>
          <p:nvPr/>
        </p:nvSpPr>
        <p:spPr>
          <a:xfrm>
            <a:off x="11378402" y="14243648"/>
            <a:ext cx="697929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Servfisc-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Infraeng</a:t>
            </a:r>
          </a:p>
        </p:txBody>
      </p:sp>
      <p:sp>
        <p:nvSpPr>
          <p:cNvPr id="167" name="Elipse 166">
            <a:extLst>
              <a:ext uri="{FF2B5EF4-FFF2-40B4-BE49-F238E27FC236}">
                <a16:creationId xmlns:a16="http://schemas.microsoft.com/office/drawing/2014/main" id="{050ED09C-23D6-4777-99C4-4D3A2044CFC2}"/>
              </a:ext>
            </a:extLst>
          </p:cNvPr>
          <p:cNvSpPr/>
          <p:nvPr/>
        </p:nvSpPr>
        <p:spPr>
          <a:xfrm>
            <a:off x="9358999" y="2183161"/>
            <a:ext cx="821381" cy="817149"/>
          </a:xfrm>
          <a:prstGeom prst="ellipse">
            <a:avLst/>
          </a:prstGeom>
          <a:solidFill>
            <a:schemeClr val="accent5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050" b="1" dirty="0"/>
              <a:t>ESCOEX</a:t>
            </a:r>
          </a:p>
        </p:txBody>
      </p:sp>
      <p:sp>
        <p:nvSpPr>
          <p:cNvPr id="159" name="Elipse 158">
            <a:extLst>
              <a:ext uri="{FF2B5EF4-FFF2-40B4-BE49-F238E27FC236}">
                <a16:creationId xmlns:a16="http://schemas.microsoft.com/office/drawing/2014/main" id="{B9747023-8945-4367-9AD6-1306238BA045}"/>
              </a:ext>
            </a:extLst>
          </p:cNvPr>
          <p:cNvSpPr/>
          <p:nvPr/>
        </p:nvSpPr>
        <p:spPr>
          <a:xfrm>
            <a:off x="4683095" y="7474850"/>
            <a:ext cx="821381" cy="817149"/>
          </a:xfrm>
          <a:prstGeom prst="ellipse">
            <a:avLst/>
          </a:prstGeom>
          <a:solidFill>
            <a:schemeClr val="bg1">
              <a:lumMod val="5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050" b="1" dirty="0"/>
              <a:t>Ministério Público de Contas</a:t>
            </a: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2C87D53A-8360-52B8-2202-EC7B2FFF8443}"/>
              </a:ext>
            </a:extLst>
          </p:cNvPr>
          <p:cNvSpPr/>
          <p:nvPr/>
        </p:nvSpPr>
        <p:spPr>
          <a:xfrm>
            <a:off x="8362125" y="14692101"/>
            <a:ext cx="706082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Recursos</a:t>
            </a:r>
          </a:p>
        </p:txBody>
      </p:sp>
      <p:sp>
        <p:nvSpPr>
          <p:cNvPr id="121" name="Retângulo: Cantos Arredondados 120">
            <a:extLst>
              <a:ext uri="{FF2B5EF4-FFF2-40B4-BE49-F238E27FC236}">
                <a16:creationId xmlns:a16="http://schemas.microsoft.com/office/drawing/2014/main" id="{1C4A19EB-F00B-4C22-AD4D-1E3BB3D2FE53}"/>
              </a:ext>
            </a:extLst>
          </p:cNvPr>
          <p:cNvSpPr/>
          <p:nvPr/>
        </p:nvSpPr>
        <p:spPr>
          <a:xfrm>
            <a:off x="1306708" y="15091369"/>
            <a:ext cx="707331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BemEstar</a:t>
            </a:r>
          </a:p>
        </p:txBody>
      </p:sp>
      <p:sp>
        <p:nvSpPr>
          <p:cNvPr id="122" name="Retângulo: Cantos Arredondados 121">
            <a:extLst>
              <a:ext uri="{FF2B5EF4-FFF2-40B4-BE49-F238E27FC236}">
                <a16:creationId xmlns:a16="http://schemas.microsoft.com/office/drawing/2014/main" id="{8B29653E-416A-4A77-88B2-F7EE66E42C31}"/>
              </a:ext>
            </a:extLst>
          </p:cNvPr>
          <p:cNvSpPr/>
          <p:nvPr/>
        </p:nvSpPr>
        <p:spPr>
          <a:xfrm>
            <a:off x="12388105" y="8362019"/>
            <a:ext cx="695282" cy="3939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Cerimonial</a:t>
            </a:r>
          </a:p>
        </p:txBody>
      </p:sp>
      <p:cxnSp>
        <p:nvCxnSpPr>
          <p:cNvPr id="245" name="Conector reto 244">
            <a:extLst>
              <a:ext uri="{FF2B5EF4-FFF2-40B4-BE49-F238E27FC236}">
                <a16:creationId xmlns:a16="http://schemas.microsoft.com/office/drawing/2014/main" id="{CAE3C4A1-04D5-373C-B323-6037B892C054}"/>
              </a:ext>
            </a:extLst>
          </p:cNvPr>
          <p:cNvCxnSpPr>
            <a:cxnSpLocks/>
            <a:stCxn id="109" idx="3"/>
            <a:endCxn id="159" idx="2"/>
          </p:cNvCxnSpPr>
          <p:nvPr/>
        </p:nvCxnSpPr>
        <p:spPr>
          <a:xfrm>
            <a:off x="4401164" y="7883424"/>
            <a:ext cx="281931" cy="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9" name="Conector reto 248">
            <a:extLst>
              <a:ext uri="{FF2B5EF4-FFF2-40B4-BE49-F238E27FC236}">
                <a16:creationId xmlns:a16="http://schemas.microsoft.com/office/drawing/2014/main" id="{AFE28D38-768F-EF69-18E7-81A9AC020E31}"/>
              </a:ext>
            </a:extLst>
          </p:cNvPr>
          <p:cNvCxnSpPr>
            <a:cxnSpLocks/>
            <a:stCxn id="197" idx="0"/>
            <a:endCxn id="159" idx="4"/>
          </p:cNvCxnSpPr>
          <p:nvPr/>
        </p:nvCxnSpPr>
        <p:spPr>
          <a:xfrm flipV="1">
            <a:off x="5088752" y="8291999"/>
            <a:ext cx="5034" cy="334913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Retângulo: Cantos Arredondados 16">
            <a:extLst>
              <a:ext uri="{FF2B5EF4-FFF2-40B4-BE49-F238E27FC236}">
                <a16:creationId xmlns:a16="http://schemas.microsoft.com/office/drawing/2014/main" id="{2BAFF858-D292-4AEC-1B1D-9CDD0E8914F5}"/>
              </a:ext>
            </a:extLst>
          </p:cNvPr>
          <p:cNvSpPr/>
          <p:nvPr/>
        </p:nvSpPr>
        <p:spPr>
          <a:xfrm rot="5400000">
            <a:off x="3725440" y="6923278"/>
            <a:ext cx="1675184" cy="2540308"/>
          </a:xfrm>
          <a:prstGeom prst="roundRect">
            <a:avLst>
              <a:gd name="adj" fmla="val 8323"/>
            </a:avLst>
          </a:prstGeom>
          <a:noFill/>
          <a:ln w="1905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 dirty="0"/>
          </a:p>
        </p:txBody>
      </p:sp>
      <p:cxnSp>
        <p:nvCxnSpPr>
          <p:cNvPr id="227" name="Conector reto 226">
            <a:extLst>
              <a:ext uri="{FF2B5EF4-FFF2-40B4-BE49-F238E27FC236}">
                <a16:creationId xmlns:a16="http://schemas.microsoft.com/office/drawing/2014/main" id="{B13D75DF-7446-378A-C2BC-D6F4AFC02388}"/>
              </a:ext>
            </a:extLst>
          </p:cNvPr>
          <p:cNvCxnSpPr>
            <a:cxnSpLocks/>
            <a:stCxn id="106" idx="3"/>
            <a:endCxn id="171" idx="2"/>
          </p:cNvCxnSpPr>
          <p:nvPr/>
        </p:nvCxnSpPr>
        <p:spPr>
          <a:xfrm flipV="1">
            <a:off x="5836854" y="4083996"/>
            <a:ext cx="261780" cy="2077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6" name="Conector reto 295">
            <a:extLst>
              <a:ext uri="{FF2B5EF4-FFF2-40B4-BE49-F238E27FC236}">
                <a16:creationId xmlns:a16="http://schemas.microsoft.com/office/drawing/2014/main" id="{D58AF84B-7DA3-5CD9-BAF4-2D49306C92D5}"/>
              </a:ext>
            </a:extLst>
          </p:cNvPr>
          <p:cNvCxnSpPr>
            <a:cxnSpLocks/>
            <a:stCxn id="17" idx="0"/>
          </p:cNvCxnSpPr>
          <p:nvPr/>
        </p:nvCxnSpPr>
        <p:spPr>
          <a:xfrm>
            <a:off x="5833186" y="8193432"/>
            <a:ext cx="918051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lgDash"/>
            <a:headEnd type="none" w="med" len="med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tângulo: Cantos Arredondados 119">
            <a:extLst>
              <a:ext uri="{FF2B5EF4-FFF2-40B4-BE49-F238E27FC236}">
                <a16:creationId xmlns:a16="http://schemas.microsoft.com/office/drawing/2014/main" id="{BFDE1AD5-6D8F-4575-9B34-856716A1B051}"/>
              </a:ext>
            </a:extLst>
          </p:cNvPr>
          <p:cNvSpPr>
            <a:spLocks noChangeAspect="1"/>
          </p:cNvSpPr>
          <p:nvPr/>
        </p:nvSpPr>
        <p:spPr>
          <a:xfrm>
            <a:off x="6090869" y="2380957"/>
            <a:ext cx="881613" cy="42621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50" b="1" dirty="0">
                <a:solidFill>
                  <a:schemeClr val="tx1">
                    <a:lumMod val="50000"/>
                  </a:schemeClr>
                </a:solidFill>
              </a:rPr>
              <a:t>Assessoria Superior ao Ouvidor</a:t>
            </a:r>
          </a:p>
        </p:txBody>
      </p:sp>
      <p:cxnSp>
        <p:nvCxnSpPr>
          <p:cNvPr id="125" name="Conector reto 124">
            <a:extLst>
              <a:ext uri="{FF2B5EF4-FFF2-40B4-BE49-F238E27FC236}">
                <a16:creationId xmlns:a16="http://schemas.microsoft.com/office/drawing/2014/main" id="{381C2A55-E552-41DC-8421-862A8CBDDB52}"/>
              </a:ext>
            </a:extLst>
          </p:cNvPr>
          <p:cNvCxnSpPr>
            <a:cxnSpLocks/>
            <a:stCxn id="120" idx="3"/>
            <a:endCxn id="168" idx="2"/>
          </p:cNvCxnSpPr>
          <p:nvPr/>
        </p:nvCxnSpPr>
        <p:spPr>
          <a:xfrm>
            <a:off x="6972482" y="2594067"/>
            <a:ext cx="274088" cy="2819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2" name="Retângulo: Cantos Arredondados 131">
            <a:extLst>
              <a:ext uri="{FF2B5EF4-FFF2-40B4-BE49-F238E27FC236}">
                <a16:creationId xmlns:a16="http://schemas.microsoft.com/office/drawing/2014/main" id="{A2A9676F-FF43-40A0-9C74-6D6BD35C2950}"/>
              </a:ext>
            </a:extLst>
          </p:cNvPr>
          <p:cNvSpPr/>
          <p:nvPr/>
        </p:nvSpPr>
        <p:spPr>
          <a:xfrm>
            <a:off x="7257848" y="11561558"/>
            <a:ext cx="661665" cy="354448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50" b="1" dirty="0">
                <a:solidFill>
                  <a:schemeClr val="tx1">
                    <a:lumMod val="50000"/>
                  </a:schemeClr>
                </a:solidFill>
              </a:rPr>
              <a:t>Assessoria</a:t>
            </a:r>
          </a:p>
          <a:p>
            <a:pPr algn="ctr">
              <a:lnSpc>
                <a:spcPts val="900"/>
              </a:lnSpc>
            </a:pPr>
            <a:r>
              <a:rPr lang="pt-BR" sz="1050" b="1" dirty="0">
                <a:solidFill>
                  <a:schemeClr val="tx1">
                    <a:lumMod val="50000"/>
                  </a:schemeClr>
                </a:solidFill>
              </a:rPr>
              <a:t>Secretaria</a:t>
            </a:r>
          </a:p>
        </p:txBody>
      </p:sp>
      <p:cxnSp>
        <p:nvCxnSpPr>
          <p:cNvPr id="136" name="Conector reto 135">
            <a:extLst>
              <a:ext uri="{FF2B5EF4-FFF2-40B4-BE49-F238E27FC236}">
                <a16:creationId xmlns:a16="http://schemas.microsoft.com/office/drawing/2014/main" id="{2EB70724-86A8-4FDE-A8E1-4E87C43207BF}"/>
              </a:ext>
            </a:extLst>
          </p:cNvPr>
          <p:cNvCxnSpPr>
            <a:cxnSpLocks/>
            <a:stCxn id="132" idx="3"/>
          </p:cNvCxnSpPr>
          <p:nvPr/>
        </p:nvCxnSpPr>
        <p:spPr>
          <a:xfrm>
            <a:off x="7919513" y="11738782"/>
            <a:ext cx="179082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Retângulo: Cantos Arredondados 136">
            <a:extLst>
              <a:ext uri="{FF2B5EF4-FFF2-40B4-BE49-F238E27FC236}">
                <a16:creationId xmlns:a16="http://schemas.microsoft.com/office/drawing/2014/main" id="{ADAE9984-9C52-44FD-A9CA-BC77B36E8B0B}"/>
              </a:ext>
            </a:extLst>
          </p:cNvPr>
          <p:cNvSpPr/>
          <p:nvPr/>
        </p:nvSpPr>
        <p:spPr>
          <a:xfrm>
            <a:off x="9740232" y="14227379"/>
            <a:ext cx="699740" cy="3797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Servfisc-</a:t>
            </a:r>
          </a:p>
          <a:p>
            <a:pPr algn="ctr">
              <a:lnSpc>
                <a:spcPts val="900"/>
              </a:lnSpc>
            </a:pPr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Pessoal</a:t>
            </a:r>
          </a:p>
        </p:txBody>
      </p:sp>
      <p:sp>
        <p:nvSpPr>
          <p:cNvPr id="138" name="Elipse 137">
            <a:extLst>
              <a:ext uri="{FF2B5EF4-FFF2-40B4-BE49-F238E27FC236}">
                <a16:creationId xmlns:a16="http://schemas.microsoft.com/office/drawing/2014/main" id="{109C5A9E-BAAB-4F24-AB01-DAB157984C44}"/>
              </a:ext>
            </a:extLst>
          </p:cNvPr>
          <p:cNvSpPr/>
          <p:nvPr/>
        </p:nvSpPr>
        <p:spPr>
          <a:xfrm>
            <a:off x="3615248" y="12423155"/>
            <a:ext cx="821381" cy="81714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Gerência de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 Fiscalização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do Eixo Admi-</a:t>
            </a:r>
          </a:p>
          <a:p>
            <a:pPr algn="ctr"/>
            <a:r>
              <a:rPr lang="pt-BR" sz="1000" b="1" dirty="0">
                <a:solidFill>
                  <a:schemeClr val="tx1">
                    <a:lumMod val="50000"/>
                  </a:schemeClr>
                </a:solidFill>
              </a:rPr>
              <a:t>nistrativo</a:t>
            </a:r>
          </a:p>
        </p:txBody>
      </p:sp>
      <p:sp>
        <p:nvSpPr>
          <p:cNvPr id="149" name="Retângulo: Cantos Arredondados 148">
            <a:extLst>
              <a:ext uri="{FF2B5EF4-FFF2-40B4-BE49-F238E27FC236}">
                <a16:creationId xmlns:a16="http://schemas.microsoft.com/office/drawing/2014/main" id="{0D7EAE47-5A52-46D8-8A41-F4BC6407A75A}"/>
              </a:ext>
            </a:extLst>
          </p:cNvPr>
          <p:cNvSpPr/>
          <p:nvPr/>
        </p:nvSpPr>
        <p:spPr>
          <a:xfrm>
            <a:off x="6177515" y="12884047"/>
            <a:ext cx="573119" cy="31189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50" b="1" dirty="0">
                <a:solidFill>
                  <a:schemeClr val="tx1">
                    <a:lumMod val="50000"/>
                  </a:schemeClr>
                </a:solidFill>
              </a:rPr>
              <a:t>Asses.</a:t>
            </a:r>
          </a:p>
          <a:p>
            <a:pPr algn="ctr">
              <a:lnSpc>
                <a:spcPts val="900"/>
              </a:lnSpc>
            </a:pPr>
            <a:r>
              <a:rPr lang="pt-BR" sz="1050" b="1" dirty="0">
                <a:solidFill>
                  <a:schemeClr val="tx1">
                    <a:lumMod val="50000"/>
                  </a:schemeClr>
                </a:solidFill>
              </a:rPr>
              <a:t>Gerência</a:t>
            </a:r>
          </a:p>
        </p:txBody>
      </p:sp>
      <p:cxnSp>
        <p:nvCxnSpPr>
          <p:cNvPr id="150" name="Conector reto 149">
            <a:extLst>
              <a:ext uri="{FF2B5EF4-FFF2-40B4-BE49-F238E27FC236}">
                <a16:creationId xmlns:a16="http://schemas.microsoft.com/office/drawing/2014/main" id="{1EA4C7B9-EEEC-4661-B970-D607B4DB5F01}"/>
              </a:ext>
            </a:extLst>
          </p:cNvPr>
          <p:cNvCxnSpPr>
            <a:cxnSpLocks/>
            <a:endCxn id="149" idx="1"/>
          </p:cNvCxnSpPr>
          <p:nvPr/>
        </p:nvCxnSpPr>
        <p:spPr>
          <a:xfrm>
            <a:off x="6017370" y="13030595"/>
            <a:ext cx="160145" cy="940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4" name="Retângulo: Cantos Arredondados 153">
            <a:extLst>
              <a:ext uri="{FF2B5EF4-FFF2-40B4-BE49-F238E27FC236}">
                <a16:creationId xmlns:a16="http://schemas.microsoft.com/office/drawing/2014/main" id="{DBB9FED4-D383-4A89-80D2-2FE36F3D0280}"/>
              </a:ext>
            </a:extLst>
          </p:cNvPr>
          <p:cNvSpPr/>
          <p:nvPr/>
        </p:nvSpPr>
        <p:spPr>
          <a:xfrm>
            <a:off x="7843265" y="12884920"/>
            <a:ext cx="573119" cy="31189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50" b="1" dirty="0">
                <a:solidFill>
                  <a:schemeClr val="tx1">
                    <a:lumMod val="50000"/>
                  </a:schemeClr>
                </a:solidFill>
              </a:rPr>
              <a:t>Asses.</a:t>
            </a:r>
          </a:p>
          <a:p>
            <a:pPr algn="ctr">
              <a:lnSpc>
                <a:spcPts val="900"/>
              </a:lnSpc>
            </a:pPr>
            <a:r>
              <a:rPr lang="pt-BR" sz="1050" b="1" dirty="0">
                <a:solidFill>
                  <a:schemeClr val="tx1">
                    <a:lumMod val="50000"/>
                  </a:schemeClr>
                </a:solidFill>
              </a:rPr>
              <a:t>Gerência</a:t>
            </a:r>
          </a:p>
        </p:txBody>
      </p:sp>
      <p:cxnSp>
        <p:nvCxnSpPr>
          <p:cNvPr id="155" name="Conector reto 154">
            <a:extLst>
              <a:ext uri="{FF2B5EF4-FFF2-40B4-BE49-F238E27FC236}">
                <a16:creationId xmlns:a16="http://schemas.microsoft.com/office/drawing/2014/main" id="{34380313-8965-4BE0-A44A-3BDD8991DCD3}"/>
              </a:ext>
            </a:extLst>
          </p:cNvPr>
          <p:cNvCxnSpPr>
            <a:cxnSpLocks/>
            <a:endCxn id="154" idx="1"/>
          </p:cNvCxnSpPr>
          <p:nvPr/>
        </p:nvCxnSpPr>
        <p:spPr>
          <a:xfrm>
            <a:off x="7683120" y="13031468"/>
            <a:ext cx="160145" cy="940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2" name="Retângulo: Cantos Arredondados 161">
            <a:extLst>
              <a:ext uri="{FF2B5EF4-FFF2-40B4-BE49-F238E27FC236}">
                <a16:creationId xmlns:a16="http://schemas.microsoft.com/office/drawing/2014/main" id="{355517DF-FFFA-4B5C-9B39-38BDD5C3EECE}"/>
              </a:ext>
            </a:extLst>
          </p:cNvPr>
          <p:cNvSpPr/>
          <p:nvPr/>
        </p:nvSpPr>
        <p:spPr>
          <a:xfrm>
            <a:off x="4528486" y="12874647"/>
            <a:ext cx="573119" cy="31189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50" b="1" dirty="0">
                <a:solidFill>
                  <a:schemeClr val="tx1">
                    <a:lumMod val="50000"/>
                  </a:schemeClr>
                </a:solidFill>
              </a:rPr>
              <a:t>Asses.</a:t>
            </a:r>
          </a:p>
          <a:p>
            <a:pPr algn="ctr">
              <a:lnSpc>
                <a:spcPts val="900"/>
              </a:lnSpc>
            </a:pPr>
            <a:r>
              <a:rPr lang="pt-BR" sz="1050" b="1" dirty="0">
                <a:solidFill>
                  <a:schemeClr val="tx1">
                    <a:lumMod val="50000"/>
                  </a:schemeClr>
                </a:solidFill>
              </a:rPr>
              <a:t>Gerência</a:t>
            </a:r>
          </a:p>
        </p:txBody>
      </p:sp>
      <p:cxnSp>
        <p:nvCxnSpPr>
          <p:cNvPr id="165" name="Conector reto 164">
            <a:extLst>
              <a:ext uri="{FF2B5EF4-FFF2-40B4-BE49-F238E27FC236}">
                <a16:creationId xmlns:a16="http://schemas.microsoft.com/office/drawing/2014/main" id="{2095AF1F-DFD4-4AE0-8F1A-3B8CB4E75568}"/>
              </a:ext>
            </a:extLst>
          </p:cNvPr>
          <p:cNvCxnSpPr>
            <a:cxnSpLocks/>
            <a:endCxn id="162" idx="1"/>
          </p:cNvCxnSpPr>
          <p:nvPr/>
        </p:nvCxnSpPr>
        <p:spPr>
          <a:xfrm>
            <a:off x="4368341" y="13021195"/>
            <a:ext cx="160145" cy="940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2" name="Retângulo: Cantos Arredondados 191">
            <a:extLst>
              <a:ext uri="{FF2B5EF4-FFF2-40B4-BE49-F238E27FC236}">
                <a16:creationId xmlns:a16="http://schemas.microsoft.com/office/drawing/2014/main" id="{050494C3-ECEC-49E2-9959-CEC04B1507DC}"/>
              </a:ext>
            </a:extLst>
          </p:cNvPr>
          <p:cNvSpPr/>
          <p:nvPr/>
        </p:nvSpPr>
        <p:spPr>
          <a:xfrm>
            <a:off x="10573056" y="12874369"/>
            <a:ext cx="573119" cy="31189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50" b="1" dirty="0">
                <a:solidFill>
                  <a:schemeClr val="tx1">
                    <a:lumMod val="50000"/>
                  </a:schemeClr>
                </a:solidFill>
              </a:rPr>
              <a:t>Asses.</a:t>
            </a:r>
          </a:p>
          <a:p>
            <a:pPr algn="ctr">
              <a:lnSpc>
                <a:spcPts val="900"/>
              </a:lnSpc>
            </a:pPr>
            <a:r>
              <a:rPr lang="pt-BR" sz="1050" b="1" dirty="0">
                <a:solidFill>
                  <a:schemeClr val="tx1">
                    <a:lumMod val="50000"/>
                  </a:schemeClr>
                </a:solidFill>
              </a:rPr>
              <a:t>Gerência</a:t>
            </a:r>
          </a:p>
        </p:txBody>
      </p:sp>
      <p:cxnSp>
        <p:nvCxnSpPr>
          <p:cNvPr id="193" name="Conector reto 192">
            <a:extLst>
              <a:ext uri="{FF2B5EF4-FFF2-40B4-BE49-F238E27FC236}">
                <a16:creationId xmlns:a16="http://schemas.microsoft.com/office/drawing/2014/main" id="{837BDD86-1935-471D-A508-DF2192D15C65}"/>
              </a:ext>
            </a:extLst>
          </p:cNvPr>
          <p:cNvCxnSpPr>
            <a:cxnSpLocks/>
            <a:endCxn id="192" idx="1"/>
          </p:cNvCxnSpPr>
          <p:nvPr/>
        </p:nvCxnSpPr>
        <p:spPr>
          <a:xfrm>
            <a:off x="10412911" y="13020917"/>
            <a:ext cx="160145" cy="940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4" name="Retângulo: Cantos Arredondados 193">
            <a:extLst>
              <a:ext uri="{FF2B5EF4-FFF2-40B4-BE49-F238E27FC236}">
                <a16:creationId xmlns:a16="http://schemas.microsoft.com/office/drawing/2014/main" id="{C050F826-F079-445E-9FB9-6865EC6A47FE}"/>
              </a:ext>
            </a:extLst>
          </p:cNvPr>
          <p:cNvSpPr/>
          <p:nvPr/>
        </p:nvSpPr>
        <p:spPr>
          <a:xfrm>
            <a:off x="12236749" y="12874369"/>
            <a:ext cx="573119" cy="31189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900"/>
              </a:lnSpc>
            </a:pPr>
            <a:r>
              <a:rPr lang="pt-BR" sz="1050" b="1" dirty="0">
                <a:solidFill>
                  <a:schemeClr val="tx1">
                    <a:lumMod val="50000"/>
                  </a:schemeClr>
                </a:solidFill>
              </a:rPr>
              <a:t>Asses.</a:t>
            </a:r>
          </a:p>
          <a:p>
            <a:pPr algn="ctr">
              <a:lnSpc>
                <a:spcPts val="900"/>
              </a:lnSpc>
            </a:pPr>
            <a:r>
              <a:rPr lang="pt-BR" sz="1050" b="1" dirty="0">
                <a:solidFill>
                  <a:schemeClr val="tx1">
                    <a:lumMod val="50000"/>
                  </a:schemeClr>
                </a:solidFill>
              </a:rPr>
              <a:t>Gerência</a:t>
            </a:r>
          </a:p>
        </p:txBody>
      </p:sp>
      <p:cxnSp>
        <p:nvCxnSpPr>
          <p:cNvPr id="196" name="Conector reto 195">
            <a:extLst>
              <a:ext uri="{FF2B5EF4-FFF2-40B4-BE49-F238E27FC236}">
                <a16:creationId xmlns:a16="http://schemas.microsoft.com/office/drawing/2014/main" id="{92E6BE0B-9527-4658-903A-89AEC2CDE7E1}"/>
              </a:ext>
            </a:extLst>
          </p:cNvPr>
          <p:cNvCxnSpPr>
            <a:cxnSpLocks/>
            <a:endCxn id="194" idx="1"/>
          </p:cNvCxnSpPr>
          <p:nvPr/>
        </p:nvCxnSpPr>
        <p:spPr>
          <a:xfrm>
            <a:off x="12076604" y="13020917"/>
            <a:ext cx="160145" cy="940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33597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CE-GO">
      <a:dk1>
        <a:srgbClr val="48484A"/>
      </a:dk1>
      <a:lt1>
        <a:srgbClr val="FFFFFF"/>
      </a:lt1>
      <a:dk2>
        <a:srgbClr val="86D9FE"/>
      </a:dk2>
      <a:lt2>
        <a:srgbClr val="0284C0"/>
      </a:lt2>
      <a:accent1>
        <a:srgbClr val="4787B3"/>
      </a:accent1>
      <a:accent2>
        <a:srgbClr val="1C3647"/>
      </a:accent2>
      <a:accent3>
        <a:srgbClr val="D5CE97"/>
      </a:accent3>
      <a:accent4>
        <a:srgbClr val="B6AA4C"/>
      </a:accent4>
      <a:accent5>
        <a:srgbClr val="238E23"/>
      </a:accent5>
      <a:accent6>
        <a:srgbClr val="6FDB6F"/>
      </a:accent6>
      <a:hlink>
        <a:srgbClr val="000000"/>
      </a:hlink>
      <a:folHlink>
        <a:srgbClr val="FFFFFF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6206</TotalTime>
  <Words>267</Words>
  <Application>Microsoft Office PowerPoint</Application>
  <PresentationFormat>Personalizar</PresentationFormat>
  <Paragraphs>198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Fabricio Borges Dos Santos</dc:creator>
  <cp:lastModifiedBy>Leticia de Paula Lima</cp:lastModifiedBy>
  <cp:revision>315</cp:revision>
  <cp:lastPrinted>2022-09-21T11:43:28Z</cp:lastPrinted>
  <dcterms:created xsi:type="dcterms:W3CDTF">2021-12-17T13:21:50Z</dcterms:created>
  <dcterms:modified xsi:type="dcterms:W3CDTF">2023-12-18T16:16:12Z</dcterms:modified>
</cp:coreProperties>
</file>